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67" r:id="rId6"/>
    <p:sldId id="271" r:id="rId7"/>
    <p:sldId id="268" r:id="rId8"/>
    <p:sldId id="258" r:id="rId9"/>
    <p:sldId id="272" r:id="rId10"/>
    <p:sldId id="274" r:id="rId11"/>
    <p:sldId id="275" r:id="rId12"/>
    <p:sldId id="273" r:id="rId13"/>
    <p:sldId id="259" r:id="rId14"/>
    <p:sldId id="260" r:id="rId15"/>
    <p:sldId id="276" r:id="rId16"/>
    <p:sldId id="277" r:id="rId17"/>
    <p:sldId id="261" r:id="rId18"/>
    <p:sldId id="262" r:id="rId19"/>
    <p:sldId id="263" r:id="rId20"/>
    <p:sldId id="264" r:id="rId21"/>
    <p:sldId id="265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Objects="1">
      <p:cViewPr varScale="1">
        <p:scale>
          <a:sx n="65" d="100"/>
          <a:sy n="65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719-7E84-4A97-815A-51D0C697391F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13B6-B2DF-4731-90A6-7C26F0446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719-7E84-4A97-815A-51D0C697391F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13B6-B2DF-4731-90A6-7C26F0446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719-7E84-4A97-815A-51D0C697391F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13B6-B2DF-4731-90A6-7C26F0446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719-7E84-4A97-815A-51D0C697391F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13B6-B2DF-4731-90A6-7C26F0446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719-7E84-4A97-815A-51D0C697391F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13B6-B2DF-4731-90A6-7C26F0446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719-7E84-4A97-815A-51D0C697391F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13B6-B2DF-4731-90A6-7C26F0446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719-7E84-4A97-815A-51D0C697391F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13B6-B2DF-4731-90A6-7C26F0446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719-7E84-4A97-815A-51D0C697391F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13B6-B2DF-4731-90A6-7C26F0446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719-7E84-4A97-815A-51D0C697391F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13B6-B2DF-4731-90A6-7C26F0446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719-7E84-4A97-815A-51D0C697391F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13B6-B2DF-4731-90A6-7C26F0446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D719-7E84-4A97-815A-51D0C697391F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13B6-B2DF-4731-90A6-7C26F0446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1D719-7E84-4A97-815A-51D0C697391F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213B6-B2DF-4731-90A6-7C26F0446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Sampling refresher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 selection</a:t>
            </a:r>
          </a:p>
          <a:p>
            <a:endParaRPr lang="en-US" dirty="0"/>
          </a:p>
        </p:txBody>
      </p:sp>
      <p:pic>
        <p:nvPicPr>
          <p:cNvPr id="32770" name="Picture 2" descr="http://luisespinal.files.wordpress.com/2012/06/wrong-tool-pizza.jpg?w=300&amp;h=2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92211"/>
            <a:ext cx="4876800" cy="3933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Pre-prepared sampling kit</a:t>
            </a:r>
          </a:p>
          <a:p>
            <a:endParaRPr lang="en-US" dirty="0"/>
          </a:p>
        </p:txBody>
      </p:sp>
      <p:pic>
        <p:nvPicPr>
          <p:cNvPr id="31746" name="Picture 2" descr="Wenger_giant_swiss_army_kni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6825" y="2438400"/>
            <a:ext cx="4762500" cy="3371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am I going to put my sampling equipment</a:t>
            </a:r>
          </a:p>
          <a:p>
            <a:endParaRPr lang="en-US" dirty="0"/>
          </a:p>
        </p:txBody>
      </p:sp>
      <p:pic>
        <p:nvPicPr>
          <p:cNvPr id="29698" name="Picture 2" descr="http://images.smh.com.au/2012/05/19/3310375/art-N-drug-lab-3-42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657973"/>
            <a:ext cx="6934200" cy="3896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check </a:t>
            </a:r>
            <a:r>
              <a:rPr lang="en-US" dirty="0" err="1" smtClean="0"/>
              <a:t>rad</a:t>
            </a:r>
            <a:r>
              <a:rPr lang="en-US" dirty="0" smtClean="0"/>
              <a:t> first</a:t>
            </a:r>
          </a:p>
          <a:p>
            <a:r>
              <a:rPr lang="en-US" smtClean="0"/>
              <a:t>Can’t </a:t>
            </a:r>
            <a:r>
              <a:rPr lang="en-US" smtClean="0"/>
              <a:t>taste, </a:t>
            </a:r>
            <a:r>
              <a:rPr lang="en-US" dirty="0" smtClean="0"/>
              <a:t>feel, smell, hear it</a:t>
            </a:r>
          </a:p>
          <a:p>
            <a:r>
              <a:rPr lang="en-US" dirty="0" smtClean="0"/>
              <a:t>Equipment is very sensitive</a:t>
            </a:r>
          </a:p>
          <a:p>
            <a:r>
              <a:rPr lang="en-US" dirty="0" smtClean="0"/>
              <a:t>Always lead with </a:t>
            </a:r>
            <a:r>
              <a:rPr lang="en-US" dirty="0" err="1" smtClean="0"/>
              <a:t>rad</a:t>
            </a:r>
            <a:endParaRPr lang="en-US" dirty="0" smtClean="0"/>
          </a:p>
        </p:txBody>
      </p:sp>
      <p:pic>
        <p:nvPicPr>
          <p:cNvPr id="9218" name="Picture 2" descr="http://i.kinja-img.com/gawker-media/image/upload/s--aUU0PwWu--/18dyndx6dm0km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300" y="2286000"/>
            <a:ext cx="2857500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we check pH?</a:t>
            </a:r>
          </a:p>
        </p:txBody>
      </p:sp>
      <p:pic>
        <p:nvPicPr>
          <p:cNvPr id="8194" name="Picture 2" descr="https://encrypted-tbn2.gstatic.com/images?q=tbn:ANd9GcRY1jXJnlrMl6RsJtqhwvx7K7lhe_JPQJZiBTSihLWAhe7A312asB0red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438400"/>
            <a:ext cx="7280031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Corrosiveness is the hazard</a:t>
            </a:r>
          </a:p>
          <a:p>
            <a:r>
              <a:rPr lang="en-US" dirty="0" smtClean="0"/>
              <a:t>Critical for PPE selection</a:t>
            </a:r>
          </a:p>
          <a:p>
            <a:endParaRPr lang="en-US" dirty="0"/>
          </a:p>
        </p:txBody>
      </p:sp>
      <p:pic>
        <p:nvPicPr>
          <p:cNvPr id="35842" name="Picture 2" descr="http://i.imgur.com/7IlcPf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3050" y="2057400"/>
            <a:ext cx="3333750" cy="4467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care about number just red or blue</a:t>
            </a:r>
          </a:p>
          <a:p>
            <a:r>
              <a:rPr lang="en-US" dirty="0" smtClean="0"/>
              <a:t>Be familiar how your pH paper works</a:t>
            </a:r>
          </a:p>
          <a:p>
            <a:r>
              <a:rPr lang="en-US" dirty="0" smtClean="0"/>
              <a:t>Protect it from the environment during storage</a:t>
            </a:r>
          </a:p>
          <a:p>
            <a:endParaRPr lang="en-US" dirty="0"/>
          </a:p>
        </p:txBody>
      </p:sp>
      <p:pic>
        <p:nvPicPr>
          <p:cNvPr id="34818" name="Picture 2" descr="https://encrypted-tbn2.gstatic.com/images?q=tbn:ANd9GcSCpj1upiNBU2ldG2z8Fy9RGlrRNwtXToGs2WhX6gyoc2iHHwKNV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338512"/>
            <a:ext cx="3048000" cy="3190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LEL correction factors (10%)</a:t>
            </a:r>
          </a:p>
          <a:p>
            <a:r>
              <a:rPr lang="en-US" dirty="0" smtClean="0"/>
              <a:t>Sensor poisons</a:t>
            </a:r>
          </a:p>
          <a:p>
            <a:r>
              <a:rPr lang="en-US" dirty="0" smtClean="0"/>
              <a:t>Cross sensitivity</a:t>
            </a:r>
          </a:p>
          <a:p>
            <a:r>
              <a:rPr lang="en-US" dirty="0" smtClean="0"/>
              <a:t>Ionization potential</a:t>
            </a:r>
          </a:p>
          <a:p>
            <a:r>
              <a:rPr lang="en-US" dirty="0" smtClean="0"/>
              <a:t>Sensor saturation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Aqueous versus organic</a:t>
            </a:r>
          </a:p>
          <a:p>
            <a:r>
              <a:rPr lang="en-US" dirty="0" smtClean="0"/>
              <a:t>Color changes are not definitive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://img.gawkerassets.com/img/17jrmlecd1o2ojpg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8135" y="2971800"/>
            <a:ext cx="4605865" cy="2590800"/>
          </a:xfrm>
          <a:prstGeom prst="rect">
            <a:avLst/>
          </a:prstGeom>
          <a:noFill/>
        </p:spPr>
      </p:pic>
      <p:pic>
        <p:nvPicPr>
          <p:cNvPr id="6148" name="Picture 4" descr="http://www.sc-ems.com/ems/NuclearBiologicalChemical/MedicalAspectsofNBC/chapters/images/P378_Fig16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62400"/>
            <a:ext cx="3591580" cy="1285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Starch iodide (oxidizer)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Doesn’t work against nitrates, chlorate, </a:t>
            </a:r>
            <a:r>
              <a:rPr lang="en-US" dirty="0" err="1" smtClean="0"/>
              <a:t>perchlorates</a:t>
            </a:r>
            <a:endParaRPr lang="en-US" dirty="0" smtClean="0"/>
          </a:p>
          <a:p>
            <a:r>
              <a:rPr lang="en-US" dirty="0" smtClean="0"/>
              <a:t>Works well with peroxides and bleach</a:t>
            </a:r>
            <a:endParaRPr lang="en-US" dirty="0"/>
          </a:p>
        </p:txBody>
      </p:sp>
      <p:pic>
        <p:nvPicPr>
          <p:cNvPr id="5122" name="Picture 2" descr="http://www.ab.ust.hk/hseo/chem_info/Dscf1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268663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am I dealing with</a:t>
            </a:r>
          </a:p>
          <a:p>
            <a:endParaRPr lang="en-US" dirty="0"/>
          </a:p>
        </p:txBody>
      </p:sp>
      <p:pic>
        <p:nvPicPr>
          <p:cNvPr id="11266" name="Picture 2" descr="Meth L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05038"/>
            <a:ext cx="4714875" cy="42386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05000" y="2205038"/>
            <a:ext cx="2362200" cy="20621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57675" y="2205038"/>
            <a:ext cx="2362200" cy="20621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95475" y="4267200"/>
            <a:ext cx="2362200" cy="21764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57675" y="4267200"/>
            <a:ext cx="2362200" cy="21764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Chemical, biological or radiation?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environment and sample characterization we divide into possible chemical, biological, or radiation</a:t>
            </a:r>
          </a:p>
          <a:p>
            <a:pPr lvl="1"/>
            <a:r>
              <a:rPr lang="en-US" dirty="0" smtClean="0"/>
              <a:t>Radiation leave </a:t>
            </a:r>
            <a:r>
              <a:rPr lang="en-US" smtClean="0"/>
              <a:t>in place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We generally  use glass sample containers</a:t>
            </a:r>
          </a:p>
          <a:p>
            <a:endParaRPr lang="en-US" dirty="0"/>
          </a:p>
        </p:txBody>
      </p:sp>
      <p:pic>
        <p:nvPicPr>
          <p:cNvPr id="3074" name="Picture 2" descr="http://www.arborsci.com/CoolStuff/Aceton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819400"/>
            <a:ext cx="1800225" cy="2409826"/>
          </a:xfrm>
          <a:prstGeom prst="rect">
            <a:avLst/>
          </a:prstGeom>
          <a:noFill/>
        </p:spPr>
      </p:pic>
      <p:sp>
        <p:nvSpPr>
          <p:cNvPr id="3076" name="AutoShape 4" descr="data:image/jpeg;base64,/9j/4AAQSkZJRgABAQAAAQABAAD/2wCEAAkGBhQSERUUExQVFRUVGBUUGBYVFRQVFhQXFBYWFBUUFRcXGyYeFxkjGRQUHy8gIycpLCwsFx4xNTAqNSYrLCkBCQoKDgwOGg8PGikkHBwpKSksLCkpKSkpKSkpKSksKSwsKSksLCwpKSwpKSwsNSksKSwtLCwqKSw1NTUsKTUpKv/AABEIAMABAAMBIgACEQEDEQH/xAAcAAABBQEBAQAAAAAAAAAAAAAFAgMEBgcBAAj/xABDEAACAQIEAwYCCAMHAgcBAAABAgMAEQQFEiEGMUETIlFhcYEykQcUI0JSobHBM9HwFUNTYnKS4SQlJjQ1gqKy8Rb/xAAZAQADAQEBAAAAAAAAAAAAAAABAgMABAX/xAAuEQACAgEDAgQGAAcAAAAAAAAAAQIRIQMSMQRBE1FhgSIycZHB8BQjQmJyoeH/2gAMAwEAAhEDEQA/AHMsW0UY8FH6VPjqFBsAPACpAkqYzWSRXRUYTUrtq1gokXrhNNdrXO0rWGkLamZDXS9Ns1AakNSCmGqQ9MvQsNFQ4/ktCB4miGarpXBIPuwaj7ux/eg/0gd4woOZJ/ajnESAYtV/w4UT5gN+9WXykZL4iC1NPTrU3JSIZ4IklNGnZDTRNEAmvV6vUQUeFC80N5LeFElfc8zYXJAuB60xhcpOJmsptcixtf8AesjNYBMSX8/SpgwbABtOxNuXletCyjghIwNQvVtwPDMJ5gWtyqiBRk2UcNS4kExjbcG+2/l7GtY+jzhAYZPtLarcwOtGspy+KMkIBe/If15UdSKiaiTEtSKZiWn9NIE4ZQoualpyoBnGpgqrtdhR6IWAHkKxhVer1eoBOGuPe21dNIlB+7b3rGMVEnWktiaDYPH3HOnJ5TzpCjiwhJjwouTtQtuMoQd9XyqHjMUCtjUDDFOQYW8xWYq5yHl41w5+83utLHF8B/vPmKEgJ4qfavDAqd7J8qW35Fdi7SDI4qhP94tLHEEZ5Onu3/FA2ylPwRn1FNNlEf8AhRfKsn6C7fUsL52g+8p9DenMPmMcourb9R1HtVRxKxISjQqTb4lOm3uKIZZncEQsmH32u2oE29xU5TSwHayDxAe0zDCoPxKPm1Fs9fVj8QfAovyRdqH4WcYnOcMwAADIbC33W8qLYrMcM08rEMG1EEgbXG1XuoWRWWDjTbb1IxLYcA9mzn/UDUIYwCpeIim2zi4NnOwvUwcMzWvYAeddy3P+ya+kWqyz8QI8erl5CpS1X2KR00+SovlRU2ZgPzqRHk6EfxPLltSsfCHQSK3PoTuPnXsrV5WVAdKA3djyAHh502m5TBKKiX76McljjhlBUPc7llBvfpap+YcN4ZZ1kCdk3MlRZfS3Kp3C88YCpH8JGzfitzJ+dHMzgDpY7muxo506KtisCWsyHbrT+Fwm2/M1Jgy3Qdz6g8vYU3jhpGodd7Dp7DlRMRsBl8keJBv3Rzv+tWcZggN+fp0qpf2+YlJ+I367nl59KGZRn7NiGZnsCRsbAVgcGlRMfL2p2WbSpY+f6E1DwswKgjlTWfY4RYaVjbZSQDbc+9AI1lubhjGWsdV7ex51ZBWWcK4nt5METszK7lb25K45ewrUxQaBF2dr1er1AY9SSKVXKxj5Ny/MrVa8vxYYb71nEUxBo5l2Z260tFFItOZZYrC4Ok/kaqWKwcsZOncUWxma3W4NV3FZgxPOjwCSsQyStszke9KweFKvdpCB/lNr/wAqjfWDSTKa1g2llhzALyla3gRq/OlSZ4PxAj/TVW7Sva6V2HAdxc+pr02jVGQ90U5Gag8sqgvwQP8AuSH8Ks3yqBHKbu3izH8zRHglbTYiT8ED+11ND49lt7/Peq6vCIxWRRmNdQE+deihonhIVNcjdF4xtkRcK3hS+zIFt6NJYC1DMwnsbCkTss4UISO403t4VccrwyYfCpGyai41Elb879fcVn8sh5cvA1d4OKliwETSreX4AvWwBOryG3512aLSOfUi2XLg7D6GDfdGwHgLVZFYnpVJ4PzsSKXHUHu3oxPxX2a3K2I5C/MfLaulsgosKYjEqbkmhGZ4gaCb8vDfaq1mHEDqCdP50NhzfVICSAAVJs1wQCLjlUnMotMaxmdqW7pJPLkbU/hYrSLe2+/71Xs7xsa4iVo/hJuBy3O5/OoGEztu0DHp0vVU8Emux9BZQQI1F6D/AEiY8DBSBedrUOwuMfsxY70D43xLDDAMfjYL87n9qS2NsaQV4Oj/AOvw6/4cT399X861XWKy/I//AFAKi95UNzyFjfmaIcQ4aaMO4aQGxN13TyAPSi3ZNLaaFevXqq8FZ+suDid5CWN1JY31G/j151ZtHnWGsdrhriC1JdOoJv8AlWCfGTxMpswII6EWpSyWq4SGHEi+xPlzHrVXzHL+zNhuL0rMmMnEnxplnpNdtQGs9evXroSnlw96xhmlBKlx4Q+FS4csPXagMIwmHuBRGPAWFOYRUjPeIA9aXic9w4UqCWO9rD5c6hKMm8FE1Q7wa1oMfJ1Een/dqqPkuXPOxAp3hyURZZi3IvdkTb360Mh4weK/YqFv161TUi2qRKEorksM+UFBYj501FtVPxmdzStqeRifX9ql4PPZAN+8PPnUvBlWSviRvBamk22oViJLmlwZxGw73dp6BoTuXFJsaLOaYP7O/TalYyawUkXNwPntReWWACysDTGFhSV0W4PeHh5700U7EbXFlnbhlkChJ9JsD8Omx8CQaF5pgJsPKgmYEsCVYOW1Adbe9H8fiz2p69LWv1NDOMWhnxYjLMjxRqLi9gWVDvXTL5bZJP4qGjjzqF7FRzpM+Bw0nUxsdrry38V5UBx0OJw5uyh15603FvPwqJDxEgNypv67bVztN5iWtLEiJn2Akw8xjkIJ2II5Mp5GoCTElR4kD5mpWf5y2Kl7RhayhQPIXqLgE1TRDxdf1Fda4OR/Ng3BpuzT0P61XuMHLNhV/FKD8gf50RzWXuW8WFBc+JbF4Rb/AAkt8japRtl3wXPDoWaRl1AkWug73TancLmUsKhb9oDsVY2t7dahZPGJhKSTGse/a2uNrbfnXUkedgA40qvO+gSeBB36UZWskHkm5fjQQEgWOOZB/CvojHmRvf1qamc5gkgDpGEtclX1j1GwoA0EenkrP1t3rDwLbU8QXOvSCQoXY3awFrWoLUsG0uB4zjXTqdb3CletybVZgaxmVjqulo3UgjXyJ/q1arlGadpCruNDWAIPjYXt5XqidgvJ8m5DjSj+t6L4qFZDctalZ3wucFh1L2ZpH2YcwPW9DkiJGwNJqpxZWFMfOSpz7QfI1wZKv+IvyNcXCP4GljAtUPEaKbUKOVKPvrSGwP4WX504uWMaejyZjWeqHYRVwE5+Ex+l9zUbH4PFxjvq2nxHL8qsuFyZhR7L1dOpt1HQ0v8AEUN4VmUgknfn50i/frXsVkeFm+OJQfxL3TURfo/wd7jtPQsD+1Murg+ST0WViB9OTz/5px+R/wCaqFbLLwvhzhzAQQhbXsd7+tAMT9GkRPclYf6gD+lP/F6bQngyTM4ovk+HUoSfG1HsV9GMguY5Ec+Bun5mhzZDiMOpDxMBe9wNQ+YqsdWD4Yrg0D8WgHKpGB+GoOMf+rGp2ENlHSnu0Aku1ql8JQmTGLbbSNXyIobO+1WL6MIL4iZ+ipp5X5sP5VkDuHY8QXxKKRa7qPXeqjxHmiHMMSxJ+MKP/YoX9q1HCZMELSyGxivJy6abj8wawnOMRrxEzXveRzfxuxozimqApZLhlubspH31vuOhHUGhfGmBijnBhsFdQxUH4T4VXY8Qy8ia6Zix3N/WoQ0trwXnq7lQq9E+GodWLi/ykGha1YeCItWJJ/CoP5iqslHLRf8AFPug8/2NDSdeP/0R/K7CpkwInVDzAufzodkzhsZiG8LL+9TidU+C88GOkRKu7LrLEg7xG9huPHapz4GJdaRxoGBJDp3jY73I2tQcYjQoBGoeFv3oiupe8mpdrk25eXnzpZu0c9ZFQYZUTXtubEmmv7OiA2dCxN1J2t5X6U+uC1oV7Trytt/+0NlwbqrOCCAbb7HY22HUVNNGJkODRXVpUiJ6X7wNtxY7eAq6Zb9rGDa3e3F78vCqDiYGKKxUX2semrwq18C5NPDGzTuSZG1BA+pVHS223OuuDwT7mNcQ5kmMjjULoEZv03oeoVaHLMQoFd7euPUk5M6YpIntiQKbfHeQqGZaac0iQ9k5c1NPx5p40E1Vy5rUjbi5YHHg0UTHCqRhJytE4sWajOHkOpWWH66Kdjx1V76x4UsYg1LZTHssL4+wtTCZnY0PixB615no7DWGI8zB58qJ4bMVPdvt4GqtqFORTWNDw/I1k/Nckw0p+0jW9uagA/Og8/0fCRb4STvD+7k2/wBrD+VFjJcc69hC+safGrQnKPcSUUzOswy3ERD7SB0HiVsBVz+irCN2Mr30h3UX8eZsPlWuYWVZorSKGuO8pF7j0qrPg4svdQFHZSPqUE2Csbm2/levS0pWjinghcVYuRY8wY2Vexjj5fi1DY+N6wmTma3b6VMYBlsul1ZpHW+ggiwa/T3rByatLgmkevXQa5XRUxhxWq2fR9F35W9B+/7VTxV8+j6G0bsfvEfkDQfBTTzJFjUXxDHwUCg3DMtmnkY/FJYexIoo04Alc+J/QVB4Vw4eJA397JsfU86EUW1ZNLBoOFgXWImjkLW1eoozJljF7klYwvwDrv8AePhQrEcUz4KUoEOIijXU+95lubbHqOVWfKeKcPjYrxEOLDUhPeW/Rlo+Gkc26+Sp43EmKwYLGWb4QNW3iD0FRGxQuVL2U8r9Od9+lWzE5M3aagVKjlq3YU22EJBDqhBvta4oLTRmyspKsejtt4ASVZW1b/6bcvOr5kMCICUkLq9mUE3AFtre1VuXL7nvKwQHbsjoI9t7irjgnRkAW9gLWOx2qlUBHyjGdhSia5Ah0i4tThFefLk6hAY13QaVqr170Aikip1YKZdyBSsLi7mxo5MSGisKaE9TXItQfEPvtQSsLwTI8baiODxFzVfQGiWXqb0JLAYstWGiBFKlwdcy8cqMRx+Nc6eStFbkhIpKtVgnhWocmGWnTBVkSDEVZchgDMu3WqpjBp5Ua4VzQh1pkB4LdmGMbDyhl3A5ih/HqR4rLmkXmO+virAEH02vTXF+cLFi8OpsUlOhvImoRgmaPE4SJdTC4UFrAq/I8v6vVNOck1RF6dpmScP4p9ZVm1JokJDG4IAO9j1oRKO8bcrn9aNYvLpMBLJDOtpezK2BvbVcc6F4ZRyr0Xwcn0I9eFP4jDFfSmRQGo9etF4SXRhl8wTWd6av2An0wAeCihJYH03THsZibYN2/F+5t+1HeEsLY4bwUKx9wKqmbH/pUTxZR+ZNX3gOEzTSIg/hIo35X6CjFD6jRa8L3pMRILd46AbcwNJqp8YZIIpsI2GPYzSvpLJ3Q3XveO4orOZ8MwSRdJdidu8h26npyqDmuYGXF4YsovCdQVWvqN/SqUczwFcFxqY27DMkMT32lsexblax6c6tccakXVlYeRvVdx+dxzIVlg1Ag/EL2NtqF8JSnBRFHAYu5dedwp+FfOhRrL1HD5VMwiL6Gq9Jn9gD2Um/gtxvRKWdWg0lzGzdb6WW9Aaz5ulmBVfQUw7VFhYmpASvP7nUhKpvUtIdrmkRLTszbVgkLEvUeJrNTkxppaLAwnNNtQ9muaUxJpzCZdJIwVReskzCEbwqdA5HlUvNOHpMKqll1KfvDcDyPhQ0PfcVnFmTC0OaOp2onheJjyaqwsppRxFT8JDqZcTjw+4Neaa3M1XsplN/KpOLxW+1K4UUTJ8oDHxopkMWjERA/eJ+QUk/pQTKQWkW9FxiwcyjUclBHzUj96SSfAyyB8+xTYmYDnofUD6VoPB8/wBYxQddisehyPAEEe/dqm5Bw/JPip4QdOhjdyDyPQVqOCyqPA4WTQNwjEseZOk126Ok3k59bUVUYDxrMMTmGIe52kYDboCSN/eq92RU0Uw+ELJrPNu986hTxaT72rrkzijhFmyTh+PEqokmEQa3MX+VSuJPokmw0TTxyxywqL3Bs9rX+GkYLCRRMHaNXIFrMNvlRfI8+XtJFkRBCUNwBpA3G3M1kZuXYzKNdwferEMYTGSNxYbDnyonxRHhrRPHEqMbEog+JSD3j/XSq9FjRG507qTy8B4UaCmTlneYoV3Cm9uXIHn861j6C5Vb623d1l1BANyAL/lWRxYBnvJh2Gv8HU+Nh1o9wfmbrIZsJaLEx27WAmyzgHcKPG/SgCT4Z9C5nlge7bk2sBfb1qoYjsjOi69LpckE2YdLUY4N49gx6Cx7OYX1Qse+tutj03FT884ZhxNi62cfC68x71g88FZziMdnZWJve/e35HflRDDpGscKv2lyE3Fj4Dfwqv8AFWFODKDQ7XKDWF7neNjfwNHnyxe1RdTWKk7Hb2ogCuOw0DBVaULuCNxc6d7VAznCq2Jw6LYgksfMDemHyFGktrY2F9z/AF41zKcoKY5CrsVRDcE3ALBqAT58wiDswRv/AFvS70JwmaaF02p3+2R4VyOFs6twTSmpr0P/ALZ8hTUmbueVvlQWmzbkTDcmnERR8RAoQce560wzk8zVI6fmK5lhXMU1KkY1sxt5CteyjJ1jjWyjVYX28qzD6Mck7bEmQjux/rW1RRbV0KCRPc2RTgQylXUMp2INZdxhkIwuLEcZ7silwPw72sK2VIqzH6QRqzaBfBP3obbA5UU5wQSCLEdDtSNG9bZnvA0GKCkjQ4HxqAD7jrQ/LPo0ijB1sZD0OmwHtc1B6T7FFNWZpASBYU7FAeZq08R8ETQ9+P7ROoA3X261U8VjQBbr1B2tU5abRVSQb4a3lPlT+R5e8uJaYDugkA+hqFwLJrxGjbvAitYynIBDFoHiT86SGlulkaWqoxGOGsvCyyPaxY7nxtenPpFxvZZbMwvdhpFvOjGDh038b0K47wHbQRx9Ge59ga70ksHC7fJhkbaUVbcgBUeYKat/EHD2m5AqpPhTelY3Yj/W3sbk+9WLKMU31cSBUsb3XTe+m+/Pyqt42FkUk+FWDJG+wRTyAJt43JO9YKZXMZiHldpSbkmwHgvSw8KgYiPQ1r3rQ8LBhUh1thoi5a/LkD0qkY9BNiJNICi+yjkKNikfD414mDobEVecJgEzNO3wzCHGwgMyjbtTzuvib/rVE7IqbNsRT2GxTwyLLExVlIIIJ6eNFCNOsF6y/HDFyd4nCZon3z3FlA6OOjEH/wCIrROC/pP7RzhccBDiEsoJ2WQ3tdT+dZ8Zoc7TvFYcxXkw7qyhf3sT8qgw5sk3/RZopjmiOiLEWsyEd0az1XYG9PyLF0fSEkSsLMAw896hSZaQ+pdNrAWI5W8Kyvh7j/EZYy4bMR2kX3MSvfB1WtduoB1VrmFxySqHRgyncEG43pGqKppjGHy9hKXNrEW2qqtmWKwM0zSwGdXIZXjG6qL2UjqReruJKTPAJFIPL9KFho+KBShSK6Kw1i67XBSqUFnLV61K00X4Tyf6zi447bX1N6DemQGaz9G+RdhhEuO8/fN/PpV0SOkYTDgCw5dKlhaewWejSst4xS+dxDwUVq6rWU8TG+fIPBQKKFkaxXQlL014ClCc00EzP6N8Ji21yR6T+JTpNHTTplsLCgMnQAyTgLCYJi0Skt+JjcjyFH0emia8DWwZuxyI94+tJzCHVp8qSXsRzN/Dp606d6wCv5nkSyAi9j51nPEXCs0JLaLr+Jdx7+FbLppmXDA/y6GsGz5rzkOUtbn/ADonleJAW3VVG3oK0zizhaMIZVRVtYMpOldzz5GqTjOD+oXRfcMralPvWoMXbAWY5tdR02G1A8ul+1J8TUjOcOVNidxYW9L1AgFuVIB5LFmOXCRdS/EPzoGNtj050dwGMBFN5pgA41rsRz86KZmBNJUhlJUjkRe49Ku+FzOHNoxBiyseKQWhn5CQ8grn5VSwaS0fUc/zHXanTEa7ltwedPgdWX5nFrhG4HMoW5NG3UC5o7lWYT5NaSB/reXyHUxHOPpY87MLihWScRYfGxLhMx579nifvgn4Vc+F2NR7YnJJuymAlwsu7L8UcqG63B6NYg/KnWRUbrw9xJFjYllhcEMLlb95TyIYdNwaJNKfHn4fzrCEw7Q/9wyiQlSby4bm0YO7AqOa3DVpnBP0h4fMEsv2co+KNjYk2uSviNjSNDKVny/XRXLV6kKDgpQpIpQrAFitT+h7I+4+II3bur6D/kVl8EBdlRfichQPWvpThfJ1w+HjjA5KPmdzTJACSJTyrSwleCVgClWsgzhr8QMPAKPyBrYRWN5mP/EL+q//AFFPEnNmykV0LSiK7akKnNNJenKbkrGE2r1q8DTgNYwlVpdepJasYXXDSNdIkO1YxAzzFokZDJ2naWUJ+Inax8t6znjDBSYVYyBp7VrCGM2CbE8+p/ma07McqWaIK1wRuGXZlI3BB6Vkf0nZlKskUIdy0N7sdtam3ev1O9qZAboruKyY9kJDcs9m73n0ofLlemVVAJV/iFraTa9qsmY5+VwSONLWKquoX5eIoE3HEhlDJDGGNhyuG6cqG0Ng3DygHu8unp51PjxvSoWMw7RzukqCN73KgaVGw5CmRIetSayUWCXisLcal+VQw1EsK+1Rcww1u8vLrTpiMhunUVc+FeMkeI4HH9+CQ6Vkbd4SRYWPgCFqkCSutvTWJJFyzPK8Rk04xGHfXh3+CQbo6GzBH87G1EpsthzEfW8tP1fFp8UCmxduZaP1u1COD+OxApw2LXtsKw06TuYyT8S+HM/KvcUcIyZe64rByF8Oe8syHeO52VreRFMmIVDLoQTe1zdVFxe2q+9jz+G3qRS5WEinukWUkMQvNSLi6gX2PLxqJBiCl+RB2IPI9fXpe9ScXi2K72AIBvr1kg7gEkkjcHb59K5ZQlvs9nS6jTjobG/O1XzeX2/eEewyp2RL32dfhAJ+FtrnkKf+qIqsGuSHQAgDkQSOZ8P0ocuI7hXaxYN1vsCP3p9sxvquB3tJ67FRYEePvQlGV/voHT19BQSklaVcPyl+dpcuAsh7bHF4wp7FiQHuFBFvw3PM2rbMqxRkRXICizhwSbq6NpIG1iuzb+lZNwNnOEhAd8WkDurM2kE2ZmBKkMrA7C/kauy8Z5YIuyGPRUKOhtrJJfdnJMd9W7f7j5UYb1z+8B6p9NJ3Csu8J4Wb/FL0+5P63J2cbLdnYTYsrdhdACY4/IHXGLeVPScUKGey3RYe1Vr/ABvpR+z9dMkfzofFx7lYcuMbFcqqAWksqoWNh3Opbf0FDk4gycKi/XUskvbD49z0Q/Z/ABpFv8ooOM1waOt0s3/Ni/b1d/6+UsE3EjRga0GtZRG6gmyppV2lHiArA1m+ZYhf7bmlBvobceSoQbe6296uOJ4tymSV5Gxsd3iaEjv2s2xb+H8VgB6Cs1GZYQZoSJwcPdR2hv3goBJPdvuw32606WpnJOU+ie24u3zzi12+jr2NtyvOjK0a6NLMkjSC/wDDZH7LT53fV7KabxGdTAzsscZjw5Oq7sHcBFkbQLWBAJ57HYUEh4zypHmdMeitMysSA506TfSt49gSWJ9TUJeLsveTEaswVI5ZN0XVaRNCKdzGSt7FTY7gUr30l3/4PB9K5ylS20sO/NN8ejaX0vHJacRnkn2rxxo0UHxamZXeyCR9AAsLKfvc6ZxfE2kfACRNoIvyisH7X/YymguJ4tyt2e2YqiS/xI1DaX7oU2Jjut1ABsdxXMVxXlDyO5xsffiMJUa9IBAGofZ/FYAegrNanYMZ9Hjcu3a74WH73x6fRF8XxPpbSOzW7yKrSFgumHSrsdIJJLsVAHgT0pUHEDyCMRrGXdpUJLP2Y7JdWpSBdlI8gd/KgY4sytUiEeYKjRBlVwGLEPu+sGOzXIB9RT0HGuWKY2OYK7IZDqbWSxkGk3+z2A6AWArVqXz+4M9To1D4Y5V83/dVryfw9+e3mTjzV442JaMXxE6l5pCqIA2wH3m8ABypmLOJZmw7RhNROJQjW/ZHs9A18tTDwFr70Lk4ryy4ZMwVHV5XDBSf4xBdbNHa3dFjzFIHE+WDSVzLSyNK4bdiTNbXqvFZht+dLtn++xRa3S/Njc93KfdSWV7rj7eZzE8SuirqWNGDyRyM5cxKyaSO8q37wYEXtyNFFx98P2rWA0F20sHACgk6WGzbA1U//wCvy0KAmZBXBdmezHtC9tRdTHpPIW2Fum1P4TjPKo0EYx0ZQK6lSHs+s3ZjaPnuRYWG9PHenk5tZ9M4LYqd55ys+fHasv2zZOTiSSPT2yIqyKSul2JQhdYSS4ANwOY6isp45zTtp1meyjQNk73xhSBc9djerJnWfYBlAXMFk0LpQNq7o5cxGNRttc1QsyxcDXAmjceeu23I8gRS/Gslk+mnLbFK3ecpf1Vy/wDG/wA9x+OlVbA3aPZtIOnmOdJw+dojBlhW6m4Ld/cewpnH4uIkWIOyi4vp2FrAGmmET8nCnzvb8qvC9qbeTzupUFqyUOLdVwFsz4kfFt2sxQsNrqmlree+/OneGIsPLO64ltMZB0texU36e1BUSMADtE8zv/Kp0EEFxfEIP938qZHPK2EZ8ieOHt42E0AbTqXdl/1L0qIswYeINWbhbMcLhpdf12LSQVeJg5RwfEaeewqXFhsnWV3GMQK51aftLLfcgdzlWkkGN9zPMbgipuOVNQ4ZydgTWwRSZOB/5mA+rEfqKlw55lEfwzQetyf2ocDUZPh+FsRL8MZv5jY1Y+FM3xOXsYZ4jJhn/iRsLjlbu39q0FeOMuGy4qEe5H7VBx3FmXyqdWIhI5czf5EXNazbU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eg;base64,/9j/4AAQSkZJRgABAQAAAQABAAD/2wCEAAkGBhQSERUUExQVFRUVGBUUGBYVFRQVFhQXFBYWFBUUFRcXGyYeFxkjGRQUHy8gIycpLCwsFx4xNTAqNSYrLCkBCQoKDgwOGg8PGikkHBwpKSksLCkpKSkpKSkpKSksKSwsKSksLCwpKSwpKSwsNSksKSwtLCwqKSw1NTUsKTUpKv/AABEIAMABAAMBIgACEQEDEQH/xAAcAAABBQEBAQAAAAAAAAAAAAAFAgMEBgcBAAj/xABDEAACAQIEAwYCCAMHAgcBAAABAgMAEQQFEiEGMUETIlFhcYEykQcUI0JSobHBM9HwFUNTYnKS4SQlJjQ1gqKy8Rb/xAAZAQADAQEBAAAAAAAAAAAAAAABAgMABAX/xAAuEQACAgEDAgQGAAcAAAAAAAAAAQIRIQMSMQRBE1FhgSIycZHB8BQjQmJyoeH/2gAMAwEAAhEDEQA/AHMsW0UY8FH6VPjqFBsAPACpAkqYzWSRXRUYTUrtq1gokXrhNNdrXO0rWGkLamZDXS9Ns1AakNSCmGqQ9MvQsNFQ4/ktCB4miGarpXBIPuwaj7ux/eg/0gd4woOZJ/ajnESAYtV/w4UT5gN+9WXykZL4iC1NPTrU3JSIZ4IklNGnZDTRNEAmvV6vUQUeFC80N5LeFElfc8zYXJAuB60xhcpOJmsptcixtf8AesjNYBMSX8/SpgwbABtOxNuXletCyjghIwNQvVtwPDMJ5gWtyqiBRk2UcNS4kExjbcG+2/l7GtY+jzhAYZPtLarcwOtGspy+KMkIBe/If15UdSKiaiTEtSKZiWn9NIE4ZQoualpyoBnGpgqrtdhR6IWAHkKxhVer1eoBOGuPe21dNIlB+7b3rGMVEnWktiaDYPH3HOnJ5TzpCjiwhJjwouTtQtuMoQd9XyqHjMUCtjUDDFOQYW8xWYq5yHl41w5+83utLHF8B/vPmKEgJ4qfavDAqd7J8qW35Fdi7SDI4qhP94tLHEEZ5Onu3/FA2ylPwRn1FNNlEf8AhRfKsn6C7fUsL52g+8p9DenMPmMcourb9R1HtVRxKxISjQqTb4lOm3uKIZZncEQsmH32u2oE29xU5TSwHayDxAe0zDCoPxKPm1Fs9fVj8QfAovyRdqH4WcYnOcMwAADIbC33W8qLYrMcM08rEMG1EEgbXG1XuoWRWWDjTbb1IxLYcA9mzn/UDUIYwCpeIim2zi4NnOwvUwcMzWvYAeddy3P+ya+kWqyz8QI8erl5CpS1X2KR00+SovlRU2ZgPzqRHk6EfxPLltSsfCHQSK3PoTuPnXsrV5WVAdKA3djyAHh502m5TBKKiX76McljjhlBUPc7llBvfpap+YcN4ZZ1kCdk3MlRZfS3Kp3C88YCpH8JGzfitzJ+dHMzgDpY7muxo506KtisCWsyHbrT+Fwm2/M1Jgy3Qdz6g8vYU3jhpGodd7Dp7DlRMRsBl8keJBv3Rzv+tWcZggN+fp0qpf2+YlJ+I367nl59KGZRn7NiGZnsCRsbAVgcGlRMfL2p2WbSpY+f6E1DwswKgjlTWfY4RYaVjbZSQDbc+9AI1lubhjGWsdV7ex51ZBWWcK4nt5METszK7lb25K45ewrUxQaBF2dr1er1AY9SSKVXKxj5Ny/MrVa8vxYYb71nEUxBo5l2Z260tFFItOZZYrC4Ok/kaqWKwcsZOncUWxma3W4NV3FZgxPOjwCSsQyStszke9KweFKvdpCB/lNr/wAqjfWDSTKa1g2llhzALyla3gRq/OlSZ4PxAj/TVW7Sva6V2HAdxc+pr02jVGQ90U5Gag8sqgvwQP8AuSH8Ks3yqBHKbu3izH8zRHglbTYiT8ED+11ND49lt7/Peq6vCIxWRRmNdQE+deihonhIVNcjdF4xtkRcK3hS+zIFt6NJYC1DMwnsbCkTss4UISO403t4VccrwyYfCpGyai41Elb879fcVn8sh5cvA1d4OKliwETSreX4AvWwBOryG3512aLSOfUi2XLg7D6GDfdGwHgLVZFYnpVJ4PzsSKXHUHu3oxPxX2a3K2I5C/MfLaulsgosKYjEqbkmhGZ4gaCb8vDfaq1mHEDqCdP50NhzfVICSAAVJs1wQCLjlUnMotMaxmdqW7pJPLkbU/hYrSLe2+/71Xs7xsa4iVo/hJuBy3O5/OoGEztu0DHp0vVU8Emux9BZQQI1F6D/AEiY8DBSBedrUOwuMfsxY70D43xLDDAMfjYL87n9qS2NsaQV4Oj/AOvw6/4cT399X861XWKy/I//AFAKi95UNzyFjfmaIcQ4aaMO4aQGxN13TyAPSi3ZNLaaFevXqq8FZ+suDid5CWN1JY31G/j151ZtHnWGsdrhriC1JdOoJv8AlWCfGTxMpswII6EWpSyWq4SGHEi+xPlzHrVXzHL+zNhuL0rMmMnEnxplnpNdtQGs9evXroSnlw96xhmlBKlx4Q+FS4csPXagMIwmHuBRGPAWFOYRUjPeIA9aXic9w4UqCWO9rD5c6hKMm8FE1Q7wa1oMfJ1Een/dqqPkuXPOxAp3hyURZZi3IvdkTb360Mh4weK/YqFv161TUi2qRKEorksM+UFBYj501FtVPxmdzStqeRifX9ql4PPZAN+8PPnUvBlWSviRvBamk22oViJLmlwZxGw73dp6BoTuXFJsaLOaYP7O/TalYyawUkXNwPntReWWACysDTGFhSV0W4PeHh5700U7EbXFlnbhlkChJ9JsD8Omx8CQaF5pgJsPKgmYEsCVYOW1Adbe9H8fiz2p69LWv1NDOMWhnxYjLMjxRqLi9gWVDvXTL5bZJP4qGjjzqF7FRzpM+Bw0nUxsdrry38V5UBx0OJw5uyh15603FvPwqJDxEgNypv67bVztN5iWtLEiJn2Akw8xjkIJ2II5Mp5GoCTElR4kD5mpWf5y2Kl7RhayhQPIXqLgE1TRDxdf1Fda4OR/Ng3BpuzT0P61XuMHLNhV/FKD8gf50RzWXuW8WFBc+JbF4Rb/AAkt8japRtl3wXPDoWaRl1AkWug73TancLmUsKhb9oDsVY2t7dahZPGJhKSTGse/a2uNrbfnXUkedgA40qvO+gSeBB36UZWskHkm5fjQQEgWOOZB/CvojHmRvf1qamc5gkgDpGEtclX1j1GwoA0EenkrP1t3rDwLbU8QXOvSCQoXY3awFrWoLUsG0uB4zjXTqdb3CletybVZgaxmVjqulo3UgjXyJ/q1arlGadpCruNDWAIPjYXt5XqidgvJ8m5DjSj+t6L4qFZDctalZ3wucFh1L2ZpH2YcwPW9DkiJGwNJqpxZWFMfOSpz7QfI1wZKv+IvyNcXCP4GljAtUPEaKbUKOVKPvrSGwP4WX504uWMaejyZjWeqHYRVwE5+Ex+l9zUbH4PFxjvq2nxHL8qsuFyZhR7L1dOpt1HQ0v8AEUN4VmUgknfn50i/frXsVkeFm+OJQfxL3TURfo/wd7jtPQsD+1Murg+ST0WViB9OTz/5px+R/wCaqFbLLwvhzhzAQQhbXsd7+tAMT9GkRPclYf6gD+lP/F6bQngyTM4ovk+HUoSfG1HsV9GMguY5Ec+Bun5mhzZDiMOpDxMBe9wNQ+YqsdWD4Yrg0D8WgHKpGB+GoOMf+rGp2ENlHSnu0Aku1ql8JQmTGLbbSNXyIobO+1WL6MIL4iZ+ipp5X5sP5VkDuHY8QXxKKRa7qPXeqjxHmiHMMSxJ+MKP/YoX9q1HCZMELSyGxivJy6abj8wawnOMRrxEzXveRzfxuxozimqApZLhlubspH31vuOhHUGhfGmBijnBhsFdQxUH4T4VXY8Qy8ia6Zix3N/WoQ0trwXnq7lQq9E+GodWLi/ykGha1YeCItWJJ/CoP5iqslHLRf8AFPug8/2NDSdeP/0R/K7CpkwInVDzAufzodkzhsZiG8LL+9TidU+C88GOkRKu7LrLEg7xG9huPHapz4GJdaRxoGBJDp3jY73I2tQcYjQoBGoeFv3oiupe8mpdrk25eXnzpZu0c9ZFQYZUTXtubEmmv7OiA2dCxN1J2t5X6U+uC1oV7Trytt/+0NlwbqrOCCAbb7HY22HUVNNGJkODRXVpUiJ6X7wNtxY7eAq6Zb9rGDa3e3F78vCqDiYGKKxUX2semrwq18C5NPDGzTuSZG1BA+pVHS223OuuDwT7mNcQ5kmMjjULoEZv03oeoVaHLMQoFd7euPUk5M6YpIntiQKbfHeQqGZaac0iQ9k5c1NPx5p40E1Vy5rUjbi5YHHg0UTHCqRhJytE4sWajOHkOpWWH66Kdjx1V76x4UsYg1LZTHssL4+wtTCZnY0PixB615no7DWGI8zB58qJ4bMVPdvt4GqtqFORTWNDw/I1k/Nckw0p+0jW9uagA/Og8/0fCRb4STvD+7k2/wBrD+VFjJcc69hC+safGrQnKPcSUUzOswy3ERD7SB0HiVsBVz+irCN2Mr30h3UX8eZsPlWuYWVZorSKGuO8pF7j0qrPg4svdQFHZSPqUE2Csbm2/levS0pWjinghcVYuRY8wY2Vexjj5fi1DY+N6wmTma3b6VMYBlsul1ZpHW+ggiwa/T3rByatLgmkevXQa5XRUxhxWq2fR9F35W9B+/7VTxV8+j6G0bsfvEfkDQfBTTzJFjUXxDHwUCg3DMtmnkY/FJYexIoo04Alc+J/QVB4Vw4eJA397JsfU86EUW1ZNLBoOFgXWImjkLW1eoozJljF7klYwvwDrv8AePhQrEcUz4KUoEOIijXU+95lubbHqOVWfKeKcPjYrxEOLDUhPeW/Rlo+Gkc26+Sp43EmKwYLGWb4QNW3iD0FRGxQuVL2U8r9Od9+lWzE5M3aagVKjlq3YU22EJBDqhBvta4oLTRmyspKsejtt4ASVZW1b/6bcvOr5kMCICUkLq9mUE3AFtre1VuXL7nvKwQHbsjoI9t7irjgnRkAW9gLWOx2qlUBHyjGdhSia5Ah0i4tThFefLk6hAY13QaVqr170Aikip1YKZdyBSsLi7mxo5MSGisKaE9TXItQfEPvtQSsLwTI8baiODxFzVfQGiWXqb0JLAYstWGiBFKlwdcy8cqMRx+Nc6eStFbkhIpKtVgnhWocmGWnTBVkSDEVZchgDMu3WqpjBp5Ua4VzQh1pkB4LdmGMbDyhl3A5ih/HqR4rLmkXmO+virAEH02vTXF+cLFi8OpsUlOhvImoRgmaPE4SJdTC4UFrAq/I8v6vVNOck1RF6dpmScP4p9ZVm1JokJDG4IAO9j1oRKO8bcrn9aNYvLpMBLJDOtpezK2BvbVcc6F4ZRyr0Xwcn0I9eFP4jDFfSmRQGo9etF4SXRhl8wTWd6av2An0wAeCihJYH03THsZibYN2/F+5t+1HeEsLY4bwUKx9wKqmbH/pUTxZR+ZNX3gOEzTSIg/hIo35X6CjFD6jRa8L3pMRILd46AbcwNJqp8YZIIpsI2GPYzSvpLJ3Q3XveO4orOZ8MwSRdJdidu8h26npyqDmuYGXF4YsovCdQVWvqN/SqUczwFcFxqY27DMkMT32lsexblax6c6tccakXVlYeRvVdx+dxzIVlg1Ag/EL2NtqF8JSnBRFHAYu5dedwp+FfOhRrL1HD5VMwiL6Gq9Jn9gD2Um/gtxvRKWdWg0lzGzdb6WW9Aaz5ulmBVfQUw7VFhYmpASvP7nUhKpvUtIdrmkRLTszbVgkLEvUeJrNTkxppaLAwnNNtQ9muaUxJpzCZdJIwVReskzCEbwqdA5HlUvNOHpMKqll1KfvDcDyPhQ0PfcVnFmTC0OaOp2onheJjyaqwsppRxFT8JDqZcTjw+4Neaa3M1XsplN/KpOLxW+1K4UUTJ8oDHxopkMWjERA/eJ+QUk/pQTKQWkW9FxiwcyjUclBHzUj96SSfAyyB8+xTYmYDnofUD6VoPB8/wBYxQddisehyPAEEe/dqm5Bw/JPip4QdOhjdyDyPQVqOCyqPA4WTQNwjEseZOk126Ok3k59bUVUYDxrMMTmGIe52kYDboCSN/eq92RU0Uw+ELJrPNu986hTxaT72rrkzijhFmyTh+PEqokmEQa3MX+VSuJPokmw0TTxyxywqL3Bs9rX+GkYLCRRMHaNXIFrMNvlRfI8+XtJFkRBCUNwBpA3G3M1kZuXYzKNdwferEMYTGSNxYbDnyonxRHhrRPHEqMbEog+JSD3j/XSq9FjRG507qTy8B4UaCmTlneYoV3Cm9uXIHn861j6C5Vb623d1l1BANyAL/lWRxYBnvJh2Gv8HU+Nh1o9wfmbrIZsJaLEx27WAmyzgHcKPG/SgCT4Z9C5nlge7bk2sBfb1qoYjsjOi69LpckE2YdLUY4N49gx6Cx7OYX1Qse+tutj03FT884ZhxNi62cfC68x71g88FZziMdnZWJve/e35HflRDDpGscKv2lyE3Fj4Dfwqv8AFWFODKDQ7XKDWF7neNjfwNHnyxe1RdTWKk7Hb2ogCuOw0DBVaULuCNxc6d7VAznCq2Jw6LYgksfMDemHyFGktrY2F9z/AF41zKcoKY5CrsVRDcE3ALBqAT58wiDswRv/AFvS70JwmaaF02p3+2R4VyOFs6twTSmpr0P/ALZ8hTUmbueVvlQWmzbkTDcmnERR8RAoQce560wzk8zVI6fmK5lhXMU1KkY1sxt5CteyjJ1jjWyjVYX28qzD6Mck7bEmQjux/rW1RRbV0KCRPc2RTgQylXUMp2INZdxhkIwuLEcZ7silwPw72sK2VIqzH6QRqzaBfBP3obbA5UU5wQSCLEdDtSNG9bZnvA0GKCkjQ4HxqAD7jrQ/LPo0ijB1sZD0OmwHtc1B6T7FFNWZpASBYU7FAeZq08R8ETQ9+P7ROoA3X261U8VjQBbr1B2tU5abRVSQb4a3lPlT+R5e8uJaYDugkA+hqFwLJrxGjbvAitYynIBDFoHiT86SGlulkaWqoxGOGsvCyyPaxY7nxtenPpFxvZZbMwvdhpFvOjGDh038b0K47wHbQRx9Ge59ga70ksHC7fJhkbaUVbcgBUeYKat/EHD2m5AqpPhTelY3Yj/W3sbk+9WLKMU31cSBUsb3XTe+m+/Pyqt42FkUk+FWDJG+wRTyAJt43JO9YKZXMZiHldpSbkmwHgvSw8KgYiPQ1r3rQ8LBhUh1thoi5a/LkD0qkY9BNiJNICi+yjkKNikfD414mDobEVecJgEzNO3wzCHGwgMyjbtTzuvib/rVE7IqbNsRT2GxTwyLLExVlIIIJ6eNFCNOsF6y/HDFyd4nCZon3z3FlA6OOjEH/wCIrROC/pP7RzhccBDiEsoJ2WQ3tdT+dZ8Zoc7TvFYcxXkw7qyhf3sT8qgw5sk3/RZopjmiOiLEWsyEd0az1XYG9PyLF0fSEkSsLMAw896hSZaQ+pdNrAWI5W8Kyvh7j/EZYy4bMR2kX3MSvfB1WtduoB1VrmFxySqHRgyncEG43pGqKppjGHy9hKXNrEW2qqtmWKwM0zSwGdXIZXjG6qL2UjqReruJKTPAJFIPL9KFho+KBShSK6Kw1i67XBSqUFnLV61K00X4Tyf6zi447bX1N6DemQGaz9G+RdhhEuO8/fN/PpV0SOkYTDgCw5dKlhaewWejSst4xS+dxDwUVq6rWU8TG+fIPBQKKFkaxXQlL014ClCc00EzP6N8Ji21yR6T+JTpNHTTplsLCgMnQAyTgLCYJi0Skt+JjcjyFH0emia8DWwZuxyI94+tJzCHVp8qSXsRzN/Dp606d6wCv5nkSyAi9j51nPEXCs0JLaLr+Jdx7+FbLppmXDA/y6GsGz5rzkOUtbn/ADonleJAW3VVG3oK0zizhaMIZVRVtYMpOldzz5GqTjOD+oXRfcMralPvWoMXbAWY5tdR02G1A8ul+1J8TUjOcOVNidxYW9L1AgFuVIB5LFmOXCRdS/EPzoGNtj050dwGMBFN5pgA41rsRz86KZmBNJUhlJUjkRe49Ku+FzOHNoxBiyseKQWhn5CQ8grn5VSwaS0fUc/zHXanTEa7ltwedPgdWX5nFrhG4HMoW5NG3UC5o7lWYT5NaSB/reXyHUxHOPpY87MLihWScRYfGxLhMx579nifvgn4Vc+F2NR7YnJJuymAlwsu7L8UcqG63B6NYg/KnWRUbrw9xJFjYllhcEMLlb95TyIYdNwaJNKfHn4fzrCEw7Q/9wyiQlSby4bm0YO7AqOa3DVpnBP0h4fMEsv2co+KNjYk2uSviNjSNDKVny/XRXLV6kKDgpQpIpQrAFitT+h7I+4+II3bur6D/kVl8EBdlRfichQPWvpThfJ1w+HjjA5KPmdzTJACSJTyrSwleCVgClWsgzhr8QMPAKPyBrYRWN5mP/EL+q//AFFPEnNmykV0LSiK7akKnNNJenKbkrGE2r1q8DTgNYwlVpdepJasYXXDSNdIkO1YxAzzFokZDJ2naWUJ+Inax8t6znjDBSYVYyBp7VrCGM2CbE8+p/ma07McqWaIK1wRuGXZlI3BB6Vkf0nZlKskUIdy0N7sdtam3ev1O9qZAboruKyY9kJDcs9m73n0ofLlemVVAJV/iFraTa9qsmY5+VwSONLWKquoX5eIoE3HEhlDJDGGNhyuG6cqG0Ng3DygHu8unp51PjxvSoWMw7RzukqCN73KgaVGw5CmRIetSayUWCXisLcal+VQw1EsK+1Rcww1u8vLrTpiMhunUVc+FeMkeI4HH9+CQ6Vkbd4SRYWPgCFqkCSutvTWJJFyzPK8Rk04xGHfXh3+CQbo6GzBH87G1EpsthzEfW8tP1fFp8UCmxduZaP1u1COD+OxApw2LXtsKw06TuYyT8S+HM/KvcUcIyZe64rByF8Oe8syHeO52VreRFMmIVDLoQTe1zdVFxe2q+9jz+G3qRS5WEinukWUkMQvNSLi6gX2PLxqJBiCl+RB2IPI9fXpe9ScXi2K72AIBvr1kg7gEkkjcHb59K5ZQlvs9nS6jTjobG/O1XzeX2/eEewyp2RL32dfhAJ+FtrnkKf+qIqsGuSHQAgDkQSOZ8P0ocuI7hXaxYN1vsCP3p9sxvquB3tJ67FRYEePvQlGV/voHT19BQSklaVcPyl+dpcuAsh7bHF4wp7FiQHuFBFvw3PM2rbMqxRkRXICizhwSbq6NpIG1iuzb+lZNwNnOEhAd8WkDurM2kE2ZmBKkMrA7C/kauy8Z5YIuyGPRUKOhtrJJfdnJMd9W7f7j5UYb1z+8B6p9NJ3Csu8J4Wb/FL0+5P63J2cbLdnYTYsrdhdACY4/IHXGLeVPScUKGey3RYe1Vr/ABvpR+z9dMkfzofFx7lYcuMbFcqqAWksqoWNh3Opbf0FDk4gycKi/XUskvbD49z0Q/Z/ABpFv8ooOM1waOt0s3/Ni/b1d/6+UsE3EjRga0GtZRG6gmyppV2lHiArA1m+ZYhf7bmlBvobceSoQbe6296uOJ4tymSV5Gxsd3iaEjv2s2xb+H8VgB6Cs1GZYQZoSJwcPdR2hv3goBJPdvuw32606WpnJOU+ie24u3zzi12+jr2NtyvOjK0a6NLMkjSC/wDDZH7LT53fV7KabxGdTAzsscZjw5Oq7sHcBFkbQLWBAJ57HYUEh4zypHmdMeitMysSA506TfSt49gSWJ9TUJeLsveTEaswVI5ZN0XVaRNCKdzGSt7FTY7gUr30l3/4PB9K5ylS20sO/NN8ejaX0vHJacRnkn2rxxo0UHxamZXeyCR9AAsLKfvc6ZxfE2kfACRNoIvyisH7X/YymguJ4tyt2e2YqiS/xI1DaX7oU2Jjut1ABsdxXMVxXlDyO5xsffiMJUa9IBAGofZ/FYAegrNanYMZ9Hjcu3a74WH73x6fRF8XxPpbSOzW7yKrSFgumHSrsdIJJLsVAHgT0pUHEDyCMRrGXdpUJLP2Y7JdWpSBdlI8gd/KgY4sytUiEeYKjRBlVwGLEPu+sGOzXIB9RT0HGuWKY2OYK7IZDqbWSxkGk3+z2A6AWArVqXz+4M9To1D4Y5V83/dVryfw9+e3mTjzV442JaMXxE6l5pCqIA2wH3m8ABypmLOJZmw7RhNROJQjW/ZHs9A18tTDwFr70Lk4ryy4ZMwVHV5XDBSf4xBdbNHa3dFjzFIHE+WDSVzLSyNK4bdiTNbXqvFZht+dLtn++xRa3S/Njc93KfdSWV7rj7eZzE8SuirqWNGDyRyM5cxKyaSO8q37wYEXtyNFFx98P2rWA0F20sHACgk6WGzbA1U//wCvy0KAmZBXBdmezHtC9tRdTHpPIW2Fum1P4TjPKo0EYx0ZQK6lSHs+s3ZjaPnuRYWG9PHenk5tZ9M4LYqd55ys+fHasv2zZOTiSSPT2yIqyKSul2JQhdYSS4ANwOY6isp45zTtp1meyjQNk73xhSBc9djerJnWfYBlAXMFk0LpQNq7o5cxGNRttc1QsyxcDXAmjceeu23I8gRS/Gslk+mnLbFK3ecpf1Vy/wDG/wA9x+OlVbA3aPZtIOnmOdJw+dojBlhW6m4Ld/cewpnH4uIkWIOyi4vp2FrAGmmET8nCnzvb8qvC9qbeTzupUFqyUOLdVwFsz4kfFt2sxQsNrqmlree+/OneGIsPLO64ltMZB0texU36e1BUSMADtE8zv/Kp0EEFxfEIP938qZHPK2EZ8ieOHt42E0AbTqXdl/1L0qIswYeINWbhbMcLhpdf12LSQVeJg5RwfEaeewqXFhsnWV3GMQK51aftLLfcgdzlWkkGN9zPMbgipuOVNQ4ZydgTWwRSZOB/5mA+rEfqKlw55lEfwzQetyf2ocDUZPh+FsRL8MZv5jY1Y+FM3xOXsYZ4jJhn/iRsLjlbu39q0FeOMuGy4qEe5H7VBx3FmXyqdWIhI5czf5EXNazbU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 The test tube is removed whilst still fuming from the reaction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943225"/>
            <a:ext cx="3048000" cy="2286001"/>
          </a:xfrm>
          <a:prstGeom prst="rect">
            <a:avLst/>
          </a:prstGeom>
          <a:noFill/>
        </p:spPr>
      </p:pic>
      <p:sp>
        <p:nvSpPr>
          <p:cNvPr id="3086" name="AutoShape 14" descr="data:image/jpeg;base64,/9j/4AAQSkZJRgABAQAAAQABAAD/2wCEAAkGBhISERUUEhQWFRUWGB8aGRcYGRofHxwcHxwaHBobHSAbHiggIRwlGyAdIC8hIygpLCwsHB4xNTIqNSYrLCoBCQoKDgwOGg8PGiwkHyQsLCwsLCwsLCwsLCwsLCwsLCwsLCwsLCwsLCwsLCwsLCwsLCwsLCwsLCwsLCwsLCwsLP/AABEIALMBGgMBIgACEQEDEQH/xAAbAAACAwEBAQAAAAAAAAAAAAADBAECBQAGB//EAEcQAAIBAgUCBAMGAwYDBQkBAAECEQMhAAQSMUFRYQUTInEygZFCUqGxwdEGI/AUM2JyguEVQ5IWU6LS8SRUY2Rzk6Oy8gf/xAAXAQEBAQEAAAAAAAAAAAAAAAAAAQID/8QAIREBAQEAAgEFAQEBAAAAAAAAAAERAjFxEiFBUWEiAxP/2gAMAwEAAhEDEQA/APO1VRxDmCTAdTb5xti1SrCmmwJvYjp1HXFAjK8gKEJ9I4b36HEjJi92iZ0yCV9v2GOLqszSgDDUm2sf1Y4lqj09Ib4X5IkexjDCONIIMz9rbbcEDAmWoIhRH2qZvPUrgOKiQafxcqf0jFMvVYsfS6x9o9ehG2LZ52prrpk6AfUpuTPA5BGOpZ9GUeqDJ4MrtvwcATWwseZmdvp0wagxb0KUQAmdU39umM6u4Fy3oJ+IXB+YkjDVWnp9SQw6TIE9IP74gnUtwIYzcE7e3T3xz0fhUaWVr6XPqt0O2JOQDC7BXG37g9I64Wr0nEAxUmDrX0/MfuOmAfoEfZE8EH4l/IHCxdt1HpBMgkx8xuMcSQFkkqP+Ytz9dmHyxJrFvUwgHaqk/OVHPWcBSk5Q+liCb6WE/wDSdjhrzKbGRKPO4Nj/AJhtHviFy5g6oKESGUkXnlePlhYo6QfTUTYL9qOxjjvgGv7WYYOA0faG1+sbGMCphiraDKm/Y9p2+uAUM0QpAJMXI+0B3XaO4w9lqIKqaTaBPWVPuDtgBZdF2SFfmmSSD3j9RgpzAI38qoNunsOD874JWVWKisFk7EED8fsnpfAfKZASzCqhE6bSB784Kap1qgkVB/rW57TGACvJlYc7RN/69sACuR6J32aRvtE3Htti5cERPluLmNv9/fANJWcmYnYaTG/T398S1fWSoUqw3ERfveIwIaTGvgzqEifxwasxOrS0CN72gcTv0tiBfNZclQWT3ZLEe4G+ApTN2EON4Fu115wJqlantU8wHZDIPtMX9sN0M9TfTqBVxPpYXnttOAHQzasJSQPtACQD/lN/pgeaqQVYhlAAGtLjmJUc9ziGL6ySda3NiQw6ixv8sQoYg+SZNuob2m0/MYuoquYfTqceapFiohvn/thdFAANF5IuEc7dp3+uCKtQtIB9Jm0qf+nZsSKobUWCs3WnY+5X9sAGvm31euj5c/8ANQx9eCMXfL1ELAOrgi42PuDETjmzhZFCurgTqVgAe4gnAckKTPaUMQF3j2k264ItTp03PpYo43BEH+vbFiXUEESRsQAZ6zzgtZnH97T1KTY7xxeNj8sUpCL0j6Rw4n8QbYKrRdFuoIJ20nnmV/TBlrMxhgrRtFj88L5ilLTUUoTfXxt1Gw98SwbTaH5Em/yYWJ98EXKB+QTGxEN8jx9MDGUUW8t//uD98UOfJCqaR1cTE/JsQSf/AIn1GKLUs7rDJWhQomYjtO+Oqt5HwsKiiLFhrHcTYr2vh/xHJ6lXUKcCIIG0/n7YAGZfS6CoF20rup5/cYCK/i1NtOn0sx+EiQ3+YDkYMlTSxsdNpQzI/wAp564o+SLg1KcJUBmB8PeZ5+WBr4hv5q6l4YKZHeI47RiKZrUpbWq2JkNIJHMkfaHHXC+bppUvr8mrw9gG6XNv1xZCp/mUo1AzLN6TNvkcGo5xKwKsAtQ/Eukx7gxBPfADyeZKzTeKTkRq9JR5HvG2+ITKsllE0/u2mf8AAf0tgeboeSsMoamCJhZPvff5fhhnLO1MKQfMpnsZXoAZg/ngKZakt9AkObzJ0nkEEyvuMNU3dYVVX/I3McqdiPbHVxrAKuKTkxcSSOhEXB+owoaZkKfjG0Md+CCTI6RtgDUmNR2WmaiMpuD8B/w/XFctVCuQfTUHEx/6g8YkVSmk1lZmm7K4kRyYgR3OOzJZiCQK1M3GiNa8CCu+AepJqJg6WBkjYMfY3HvgOaGphcUnOwIB1deoM4WWnUQLUY6kmASAXXrsRNsHoZHUurWjUibgzb2+6fngq70QD6gEYGLExbmSZ/THeI0wpD+W0c1ARE8yo3G2DGiFsqmoAIKlvWL2Ik7fPClBA76qDkt8LUnJAEdjMXwFzniSNYXTYA/ZI+kj2OITMKrE6VVjYKfUD1IO0YqCDMEU6k+pb6elxYn3GBV1qKYYJTEfahkbttY9MQEq5xS2mrqpmw1AiI9+uCPkHQAGaq76vtQdpUyp+WFqdQn+WRokj+URKsL/AAsQb+1sEANIsKJhR9l4EE/cJN4PbjADpgrJBhTYo5n6cj2wY5hfsny4kC636/jwJwTLMrsWan64i5NrWa0Am8ji3ODrlAFALAxtsOt7c43x43kzeUhatVn4rt98Tccjrir5hYuurbcWHXf9Ma8ZdaJBUmqTZ5sFjjrJ/LGc7KRAuev6Y3/z4/bPqrqPqWJgk7G8iJ3H0wVKClyGsCfSCRK+xi+M7Mytx7HDNBiwJA323kH3v/UY53jjcuoekQxJ/mL920g9BiiVKbGKZKuBZYM/v+eLiqzSpGk9yJ+ot88WrUoHrEx3iI779sZCeZyuu1QKT10gH6jFMvlBJAXzNPuCPY4NQrvurah91iPw+WDBA8K40EiYI6TscXTCNB3DMFZgeA4Ck/Mi+B1qkn+YhR+q22+d/ljQzbBBDSVtYkkW6NFvc4TVkI0q5Ck/C9x9Rx8/liDiWj4iw5sQRfo1vmMCdR5g0+hjsDYEjkr+uLnLOnDIBEXLD6iCB+GLVKraCKiypspkEdjIG3y+eKBVNaj1rrX7wj6QfzxWaJ+y4/0nF9DXAJiLKxlPk25wcA/90f8Aw/8AmwEUq/kMFqElW2ZgO4g8GN8Hr5jzJpI8mRdRsOQxG3zwlRqJUBFQapuQZtB3U7n8xiKFR8mToC+Ub6wZ34N7Due2KjkrVKbfy6dRagszCGVpNp/SMPZ3KNVZSKjCppGw9J/w7YKlc1VYBZDCLESZFwdiPfjGIfD6+Xl0qu4UwUYQ2k3mBIJ+eIpqnUY+lFUVAZPphW4kX/EXxR6Aq+l1dH4AfqQPZhJm2G8lXNZQwdlF7zcHpfcYXYMrGlmH8wNJV9EaW6yuxjAFyedem/lVRpUmNRHpM7bSBhxKGltdJyQb6CYDe3Q8fphU1wg01Brp/CKgE+wYDb32Pa8Xq0qiKGVi4H2Y9Wn8ZHtt3wBcwDVuj6CmyMQAJuSBY/j1iMWy+YUiK8zAsRt3Bk25F/xx1Hy65BHpKj0uD6l7STfuL4WerHozJXS0hKiBp53nYzeMRTFDLEyQC6Cw2FTfcNqhl/O9sKv4c1B5U6NX2oiRyHA+Hf4hbFcqHossgsAY1wRItGqbhjB4jbfGolXzVKB2Vivwsu0Ta9iJ6fpioTp0SagKkU3kGxOgx+BPPGLatNX1TTZt2b4X4AKiBJMd8WNJWHl11VGUSCLD3BO23OIy7uomqhembatQYrFtzx3AjEUXxigqwJKNYyQQD2DbiemF3ptIapaF+NN9+sX+Y+mNTOJVVDA82mVHpkSPmogmPbGWlfykny6hUz/LEMQeDc6oncfpiod0UQupnDar65YGSLwfptgDO+khpdBcQIP+oXkH7y4olFGnSShudJBBAt9mDPuMEy5rFoQjSR1Y22EDjbnDF1NOgag0pCqwPpqGRa/obffbp2wTLZc7ajp0xDD4fY7x741Mj4aEhmBq1DcLc32m+3+2NQeDrSXXWILkz5YmBfnHXj/n9ud5/TJoZAte4XaTucbOfOU8pUpppYC7k3J/rtjPzefbY2A4G2MnN5jWI/H+t8btzpnEZpApJHP9T74VaN+OSeMVOZZQVN+hPt/QjFcubG/y79u2OdagzLsDtilCoabQtgd/3xHnSRwf6jBaeQqODCsRMAgGBc7nba+M/jS2aVmAlQnV5JBna3BwOmHX4nV13gX+nP0nHZVXiaTyASeQ0TG5OkiBIAggneMVraGA0u1N0FzpG8z6gRvPM4w0mlSUsWpoAe4HH79Mc2YYalZRqFtpm3TeOpG2LeaJBqBQeXgRHF+CcVLkLIh17yDHa208x1wAKmpo8tmB56cd5G+JWkJIdYaLkCxFt+J+WGTlASCLPM2MNEGbGx4vxiQhmDAJtpm+3F9v65wQk+T0jUrEDfSSSpjiI1fMCMK61uQDTtHp9Skzt7nuBjWGXj4RH0I3iO3y+mA1KZEamKE7MD+drfOMUwk5A9UGxB1J9ASDYjvzhM1P/mKY96eNCp4YS9zKgz6ZE7/EOh9xippHpQ+bvgKZygXEqWqLaUBUSexuB3/XFfDKgKladMG8MhMGSSIHee98UrZKnl2VhU0ibBiYB62H54Lm8q9QCpRqQRxaGi/aJM32uMVA2RqEOmpqQkaSPWouIj7S/l8sauQzq150sVJ2AiZG5EE29+84x6PixYXX1p9phAk8cdwAQdsGrZSkVR6a+U3/ADI2/wA2lTaNp6nfDDRfFKenVUouRIl6YBhogStvinf57YW8PzlKpUBVypJ9VMqChPJA4Pe/64YyniEQKsNBhWWBPsTz/vi+d8CWoutA4qb2iGjggC5+k4ilkyb5QhkOugx9QfdTtaSPSb3/ADw1UUIuqiXgeoKNXvAj7PY9cCyPiwqEJpIZQdSg+l+DIuARuenfFVpUqBDToRpBBJhWOwk3AYTE/d3jAAzlLzT51EaKoIDU7Kp39Q7/AI9rYe8LzZqBxmCAwsRpsOnzk4rVoivB1qxE6GBHa0T1n274XXJM7DzEKGwFVQrA7gA+5/23wGnTimCSpelPwASwPU6iAy/WB9cLGtojyjvcKukmOWWeO22+JRmpkU6pkC6xcGJuDIgC+/JHbDdLJ0QQ9HSHN2JFj+o+W0G2+AFSqUa+hatNX6A8dhI37fths02QQoBUWgSdyPiFre1xGFszmWcMoRVYgErVBuRexF56MJwvkUrAlP5hax0MTPElGjSRPDb+98PAYSsqQ61AhYwacmCfuw32sE002aDqoMRqUuTJExf4Sb8G8R7YrmPBmca6jLRYmwik2rqWEG89yBj0GWyQCKX/AJh4aAL9V3gRFhjU41PVCK5dn0+YASghWWxPW1yAehJx6DwXwMt6gsKDJY2nmRInD3g/h1KnTFRzqJ2QNAA6GAfpi3iHjDuIgIv3Q352GO/HjOLneVoGczVOiNNP4t2fmAOOmPE+KfxUwc+k6QfUdv8Apnf8Se2PRZ2mzIapWVBjjf2mfmMeE8cy8nUAJ4kSB2jp0nnscOUtjr/jeEv9TU+IeJM4JGlkeCABP15MnnjpvA8jXa40kxMEGQI+wT7f1tjEy+eKmLlSbyeT9LnmBa3Q406dIOxDMAANSQACOwO9rT7E9sZ+GeXHK1C+rpB99x/X0nFKRkzyDfv++JyNwsi5swXfUOvvvjTyuWpiqDVDaSLKDBc9JOy2ucYwTRyyadTnSBJX/EYvzsDue/fCzNMieNsMV6rNcj27dABwMBZBq9Vp5Ow5v2xzrRanQkA6ypAJgk6WM22Fj8wdrEYZq12ZQKg0m2kyLz9155B2MYM9ECBp0mPiRdQIjdgRpbeeDzilNSm4CzYmwUkRMD4l7g7DEXpN7AxIO0ANxcCIO3HXbA9AZgU+MiNQU9ftDT9dsTXEEaTBGysCV2+ywMge0+0YKiM2rWDI+7ueRDWmRsLfPEAHpSf5ihQLSD//ACRbr/viy+lQT6/qTyJv+XbDYKKplpJG0gsOsyYsMKVSgvIQGBsAJt3G+36YpgFNiynSbx8P2v2+mLpOkRb/AAqYI/rpt2wWpWVblbG02uPeN/xvgaqGJtqXrswntzgiiiVO4JvAAEXIEiQCeZ5nC5Ldf/xN+2DVsoHbcMOV2M/WZ4t2wIZwi3mARaJP7H88BnZevpKgsHomfjiw97C1783w7UUoYAOixWpOxPECTMj2OMzLiXjVNNhABYEAbg2WQJuMGo+IGn/LrSVmzElw3uV2MQJ2M8Y0mnXMw4GpxEAH4xeRpsI5gTc98KCsgM010w10K+sA7mQJjaVPSxxfPUQBqLhqc20/Etr36A2Mzi6quoMqNIFgRq2EwsSJ/S4wCz5VadVW1oEcrrSxEHZgW4Bk/rvjRp5sgkUTrQDc/EnBsdx7TzvOJ/tFLMUyQBqjSVeBPBmeQOYHzxkL4c9L1UJDjddwBuTTBHHuZi2B02x4eK0OtQFlEOy72uDF59rc4Hkc1TdSjMNe0MI1AAk+kzsZPqgi2EfDfFHqVNKvDRL+mAxuQx2IYi0z0xo5vKJVPqB1zFrEEcAkbbdjPOIq2byQS9OmPNHCADWIgSAYnje/e2OyuapZiQASn26bAgodjAF995vH4KDxLSRTrBlY7VYVg0Wkm4ta0SI64vncpSqupDxWKmHWQZFwwtdJtBuLCcM+zfoVqThfSorUgZGqdaqBtGxtefi7c40PDvDabKHy7kMRJDEkRtv29/pjAy+ZrLNOqSHawZiV1Dazr1vBEi98aNLJjzA3qCm5lmAkcmN+vQmZnAa+Wz6tqVhJEWYEGeoMEAfTjrgWYo1XhV1MhG5kEdRaeDvvv74pTzCT6nUdCxtxOnVcn2nGp4TnaYMABtQm/Sd/rIxZx1LVPBfCXzDOpBZ19IiNl4JtuQT88bmZy1HLqVcimwWyrBvv6r3xh1c0adOs9Ew4qMZB9SgkEaSCPsn8ceezmddm1VGud4Im+0x1g2HXYY7T2Yeso5+gKZY1/VI9Gkww5vEA3GJ8R8QBvBUHba/+2PIDLVKllQmeSTEg2JJMD26DGvUp6ERHEkTZTq3Y7x9P3w37TB0zAZTJJIsBxB/36Yws0PUQZ6Xxs5qkaRvBMbTt02HTphXNZYMdQGnk9D+0YsV4zxTI6W/wk37njvfoOZ64ayFSad11MDEEKb23mw4O+843s94N5lEsZHQczaP/ABR8pwt/Cb0lrENSaopQHyxIMqRpnopM2kkgd8YvbvP64eGv/CuXdiS4kQIC7sZMhT0vLORHAnbHoM4MsC2pKjOiEAgiNZA0iIjSqn5zucZn/F6hLsSoJsV9MBQDAtsACYGK181TeioDtSCyS7AQzG5hluJPW202wtxx7JUM+iwhANRtgTx7bk4XcliNNyO4Kn26NNobfGF4t4bUp1mM+dqM6kIJ9yPa9rdIGBZfM10jyXcmD6TqIN9hNyevucc779NT27ejHnpJoopVomkw0tbhSDHXsJ9pZyucNUkGKdTY06kXHJXr9ABjzX/EBUOl/RUv6Rq0f6bSh7i3Uc4tVZ/SpZHRTHqPrEfdMCY6qflxjKxt+IVlQ6aDMtWPXTI1gC5JINgO4PyOKjOQoVyEYmF3ZGHJB6e8G3GMqh4oxMes0wfgqKqsQAYCtqgxG/p95xo5XPqVZNRAiPLqALaJgbyIJv23wxU5uouv1azaArAx7AzYnidvyioQ5GqmRx8SzbYArIMb++BUw6kin8Mf3fHuDPUHe21xOIyuaWNCgU5aGpk7nr1I74BllZBGrWDvKgNA+8sgHrYCcAApzCvpkSdNwDJibyPxGF81UqKfT6jP925Gom3wPeR8wb7YXoVhXBD0yKi30HTqBPQsRI+HcH5xIqNSvmAB61MCAHT9DP5j8sC/tBN/7QRPBorPzwnVzYSbmASIK6dMCYInpzt8sC/42nFOrHaqf0OGGr0aYeiCD5gUGdlKt1AFz8p2OKZbMKy+VVHqiFeG9Q+7ETPuPbFavhsFqtNmNtlYAHcwAebHecFIL0wUJ06TqUhZkblSBqnpsMaZBpOaVTS6LoO0mASPiUgz6o2IifwxashoRpVjQcnoChmV0kqDYwRO/wAr1pOKoanVAJMaSeVDSQDaDz2OCrnKtOKNQKw1aZP2x0BIN+Tt2wVNTLBtUyWCAiobarTINxInYHcYtlZYqlRDQcEwwUgMZEkRZhN9jjUp5UoNUulE3NMzqS8xIm3a0TvhfxXMTTIV5VjKnoeonn+oOJ2dM3xOgzMgA0VEsrsf5b7wSdgeQZ7EYcoJVJHnqyMltSgEEf5hx2PbrOBeFeLsU01gyPNiwIn2JAj6mfy082qqpFVn0t9sAwDHIFpMT+kYKFXRHHl1FLIwm+mxt6l5DDbgcYtQ8Jr0QJYVEQekD4gODbgf4fxgYutVaacVkPw1QJ0kxYybdQZjDGUz1RWBr6QYgFT6W67gQ3MCbYgj+y0q9mYvTjVEEFWi7BrX+necXy/gjorGm5qrcgEaj72N/f5jD4cEzAJIBjVwdpjnmD1HXGTl8zFRkbXvKifhi1oiZFrzIxr002PNL4TnmDNpchSZ9Xq2ix36WG+NnJZqoaI1toZSArKAukjdCDzzDTMyMNN4C9Su9RiDSf4Vpk6l2udUAd9/bE069HzCq/y6kRI1CYFyybMe7dd9jiVJDp8LUFmrVRTVhBXQWJ7gru+9iMY1DxPL2ii9SbwzqJuINh+H54LWpuJDeongAXJ+0qrxttvtjE8RJNUP8aix020md7naP6ti+qmPQZ3xStUJ1JTRSsBSWsfvekwDFuPY48rqajfWWDDTqBMA7wZ/S3uMa+U8Md6TNrVVJi5s8xMEGARc3jAfE/4UWFdKkoABBu8noFB3w8l/Hq6viYrZeiqkMaa6HeI1Hdd7xH4k40s2qJTRRDsdMkDbqBNp4v8ATHhf4cyNdaiKhVkYzDkBlAuSIIOw2Nr3HOPQ5/OxdlAE/aN5Jiw3gbn9b46axhjO1wVWn94R0Ai0km542xk06oy7GmFhSSzBTpBA3Mn7Pc7DHZ7PhwoDevaNiREg32neN8Z/iH8R0sxFOrSqCiBEoAWZ4sT0XULSZsSe2bVg/iPl1W0UXDBVl9MBNRkgajFxtO364vimaT4Up/ZGoS2oMJl5Bg8fTAMz4dmKIZFKuhiWp3iL+qBM9jhql4eWKaaysJAaoC0qLSSCAwj2t1jGf1V8n4k6qfKNSokRoYAsvMiD8Py3nFaeY886RC1R8MGAxuYgWnvI2wsaVag4rU3NjKkXJg2M8/1a+Iz+fSqRVKinVmSyAaJ4MTIPUflhhouR8VaiWp1UD0zJdJBmeTeZHUHtjZy2im38sA6v8WsDmVB2MW5x5vxDxR2tWVXG4YAWm82ufY49LR8NNNKbUKhVtIm2pSYiDFgf6tuFwh5qlOowRxDAQFMmLWidr9v3xmZ6uB/eo8KAAQoMC4kFbiD9rrG+JfNJp0ZtGDbI6rEsd9DWAjki0RvOGKVWoqnWrVkmSTGpdrEDe25XfEUAVX0+hi4G3qhh3BFm9jHseeqVg4BcAiRLECbiLlSIjfV16YGmQRyGyzkEGFGoaOCfT9OnztilGj/MLNpRoglNQuZ+IWEH/TN+MAat4e5MEJUQwdDPDED7pmCeL374F5VGp6FIaAYpk+tdPQyP6G+DZjMFbEIBpjUpOkXEDaVYi/PzwqatGofXTGq3rBFtgt1Mj3Nj0wDYRlIIGq/w1RpftBsp26/PBP8AiCc0b/8A0j/5DhE1NElmqVFJJWlKzvuRbUsfl7YUqZ2gSSatcEnbS/6Ni4avl2NKoKVVVAq/CxWYBPuRq4Mdjzi2ZyQot5gdghPrAkxb4ws7HkNO5tiKOXquhWtrVVXSp0wAQR6rci0b7+5x2SrNTLJWEqVswUer/FtJ7779MEHK0qjTTIBndblSIupiIPS2/wA8Fo+J+ePIrKXeYlWgSDIIMbg8HgfXNdmy5V6bHyiToXVKjrJHq0noDY4PWzHmKbBW3Olpgibib25sflgStOhnvKfRVq62I/llm4tZiPtjboQR8tWmraTpUAblGExt0Pzx5tay11FKtKuoBFQANPczx1J/HfDPhoWgRTNQ3OoNMTtKiBAMcdD3xGjOdzDPS0OKJFQiNKudPyufYjboZxkfw/TqUap89nWRCAhrmbRIIBnYQebY0fFazJ9jSphpkkTeEGm4JPcb84Oa1LMZcT6YkrrEsje5MRuLwYw0w1WrIaZp+ZBcEBltJ3MQLMOV5m3Iwrl/D6oDMzA0lAASRcttpBvMySbWn2xHgeYqVS2XcDU8r6vhOw2NtrztGNSpkny7ojAEQII5U+oG/BGN8eOds26jJVGUhhLJN4gwT17Y3HyKlfgBvPEg8EHGFnssKfl6Bp8wEwsxEkCJMiYJjDWUas4sxIkgDaY7746yezF0/VzdLLqqsVZjdgm6nhZ2kiT7YrSyOXzDhmpMQoMk6QRtHqM8/ng9Dw4WL0yI2lf12w49FQsLCHqIxfQnqZviVDKTpTSpbYGCysTwR78i/GMWp4BSUnQjsJAOoghjcNYCST+2NbP5ClqWozSykR9e20ddhhDMeNCmHzFQhSP7sRbUTC/MD1T2xnlxkWctUyiRVp06Zo06aGXV1sRIYAbajYAYlPHKFRoo6RRLEkajr1HeFNo2txjKGeV1DQKgmAwI9P5yR7WvvzTxfLaVlFOtRAcLAuYP2bEXIN4JN4tjheW+zrJje8LZVdmZyulSAhUamY2DCSY4DA9ZHTCJzlUs5bSNAkllGlY49V46AXvjP8M8d8z+XXVqdQ2AIJDXkkgbW+0CO/XGZ4p4h/aDoLHSshIAjUYkg7Rtf4oGLv2lPOaedVKNRDSrEzTqsYRhaFsLyeSTERAvjMz/AIVVpvNRHVVEBxsYne8A/MieYwuuYNHVSqhyCfTfSCD1734MiT74dy3jb5ZiEbXl2I1UmadPXSdoF4bccziDMoo1NyGAYtABDEMOQQSYJPQnDQy6udVNhSkbM0MTzuf9u+Dv4drdzlQrIJMWgAESbiTz2v8AXOhnYrTSH30jqLkrBnbpbGozTPiKrloBUtqgrq2NyGnoZ5B6WwxlspSzAY01bVEMQDoG9zf8L++CZHwQuurNBgpEqgKqT3vzxFiMMnwYqg8hnIBkpA8w9VB2I9pnEtWQlkvBqlBi6+W5IK6WnSwJghSwif8ACepw/RzAqMRT1ZeoAAyMDp0gfZWJA5kEk4rScA+sMUmDeQLbMsSL/lvh/OeGLVpwBq03F1Omfsi91P3WO1sTVgRr09CpVpEl1gEmBYWYEXNtmO0Y5qFdCSoD01AgETUAMGbEAxfa5i2Fs0CVNNqGvTABQmV0gQWvIneQYvzbB8pQqBF01C8m6kzA5k7MZgen8cRoPRTrKDQamHazSlhIN2HB34OKDxA0fRX9HALAlTzvE87H/bBmoo4kiHG9QSGWJt0t0fv74DmGcU9Lr51Nr60W9p+JVFyN5H1xWVqVFmpg0WABBA1EaWEX1DfvaP8ALjNrZYE6Cpp1AILESrdYBiF32ttGGsr4QsFqR0sAbn1X5EFgYgxi1XxFVZVzaMh3DKAUb2BEg/4ePxwhjPr0Qkgwwm1zpJ6qQJQzsD3uMMpXowPVWHbzAY7TpM+8nDlXLrCnLkNMsVcmDI2JkmPwxmsMzJ/9mpf9JwFsrXLDyltYxKSG5ienc++DilS0mg4gkDSoBmeYgxIO03viuaywcgalFRRYAwAe950n2wvl6rNqVmICCHQgaRbiBM2+L98Ax5NRGFKrMEeiBJUH7VhEEzNyffA6lCpRLFQSqtpWRG1+eBcjc4Pk67ugWr6gI0OCQV53ne+C5ynocsCdJN1YyBaJvvP54sSooZpawQKpJpi8xZifsgXub46tmFY+TVJJJ9MbA29Ukz2seuBuhpepWF4hgB19O0SDtONAIKohyqERrmI4ggC+18aRR3cArUc6T8O2lwP8RFuw4xbJ0zQYblJ3PGrfUdiN4xSlmVBNFlkG0k2I4PIxVmNNhTZwyOIBIMjmG/r2wG5kPKFYVmMLddVyYPpHvEzPbAfE61VsySbq0J1ACgKqkHawFt+cI5etoOmAVX1GTtBtc/1fG7UzqGnUq6glRF+Ex6wZ0nqYP0xpHm/EM67VPST5StpAuNrRAN4A2742vCs61EIzNJcgKpE823APTfqMeao5rSCDT1AnU1zb2OPReE5yk1SmQGaop9NNlDi+4M2juT+OOvFm6+q+E5+pTX10GsLlDP4f74y/GP4vysEeU5jc+WpHzMxN8YmdzbUSrUUpZeosn+8LxqBBEEQLbbxjBbOeYfKJ1Mx1O+5ZjfoBHt++LkTTGc8SXMuqU0ME7QIJ7gce+PN/xTnKFSqaQZWSlKkbkt9t0jobA9u8497kvCaVDKVcwWmoEaybgwYi+5MfU4+PVsmg9dM6WCnUDMhuTP4wYxx53W+MN1V8qpqoIfIs2nXqIFhqaIjc82nG/k3qajUWooYnUyHY9IYg2P7dMYfhSFmAaQkFXn0giAWIBHPTmLYhvD6J1GjWdipEKwUCOI745X3dJ7HPEKg9MgA0VM02AKktyNjMmY2t2xi0Mz5ahGqLVpTBsRE7+mx+fthzxDxU1VYmFIsUMSbRuT0tycYVKmWaFEs1tP5A98WRm1fN5lVYBTqXeGv+eKOwMsq/jsJG3bGgv8J1CrWh1/5e5sfxHscaP8OeGVKJlk9TWF2DQe20HGtkiZdJeHeB1aiLVp1VDMfhkzPM9Dj02Xr0EHk1aS0qvJUiRySrC4Hs21sMHKhtWjTSrAfFpMRF9Ri99o6c4zjRDDTUp65EkvIkjlDwDxttfHPdbzDCZJX1ioCf+7qqSHT3swIgCfrbCGdfyXUV18twYWqmziJl1mCZjob84vmUr5cfarUIGkavh5ghfzFt+uDoVrgtrKiLg/3ZJJmQR73W04CzFTpNcKARC1leQxMiCABePvfXCtTLPRYtTI1TNiVV+0LYHboLH3x2c8KNFf5OmpTPxUSQf+m8kdrHBPBfHKbzSUeU3KVFBUwIIvcD3OA0Mp4qGQKU0utxqFr7Qd8KZjwgE+amqnWF9IICMbbxwemCHKwbqiE7JqKqTxoOwIveJ9sKpmCjeWQ+oH+7qH4ubE2j+vcpermwSozSFWJ9LpETeADcW7zvwcFOfqgjToqJvrBj8zKmNzsbnD3mPUYpUCBSINNlE7WFmuOflhZ/4dSmytScp1pkSPxNh8zG+CEqtOhWcuKvlsLnTBBiNI0mJM+3fBB4gYK16YamTGq4UmDEzta1vwwGvSp1HK5mn5VQbVFIOr6/FHv07YL/AGhqKtTbV6vhYrZhAFrkA/4cUZ4yQpkVctUcAXCllEjmDJkDow7ScT/2pzX/AHU/J/3wzS8DZmDUm02uJgb2PSCeBt0wWM2Lf2eme9r998Vl2Ura/wCW1PTVp3kxBHSNjbaPcYPXqeYZQaai8wRtfSTt2/fE5nJGp6WLLUQek2BIkECeT0n5HFKS+cswwI+NlFweZvuP66Yy0B57lSXUCTsCG3ueN+2/TDWR0VCAACkH1Em/BUiPy7dsXz2XKAVKLDWIsx9NReDfmbX6Yx87mKbgsjvOqXVASoPPyJ29sa1MehTJVdAVMu7U5JZ3PpCxAUTBDAzeb2gdcrMZepTPrBAHwkyV3gySL3tiUyD5hbsswNAktMDckHeOLYP4FLBqVV9Rm6dOQUPXa2xxqcozlArZcVlDRBUEAXAHP0Jwfw2lVrMtN7vwANuRHyw4PDHpEVLNSmBUAJE7aHB+Fp+yfxxreG5Y0q4rSFNMalBEhiJMDgj2xUYWeqVMszGqrKrNBa0arjSwx1XxMtSZEQAkqATEQLmJ6mB9cJ5zxRq9R6dQPrdixQm2puRI/H9sDzWQ/s/la6o0usgD1NEm0DYzwcJtunUw/litYDSI07xP5cfLHsP4dya5aka7PSv8IbeT/XfHmMhlxXj+zqV1nSRJ1OLWbj4hM9T2GNDxrItSc0lgKlo7x6sdJUC8U8Q88g6l1Akn+umD0qYQrpaHj2i3ftOEPA/Cx5jPWfRTUGSLkngC+L+J+JhjFKnZTOv7UDbfsNhicrkJNpv+IvGBWy6pQJUaoOljPaCBJM7z0x5/O+FCqyioINgK6TwI9fz5wl4l4aah8ym41SDpBkE8le/bDeT8YqLFOsItGgg+qeYPyxwtt93WZ0zs9lq+T9VOsKlOYtcA7wRdZw/l/wCInrlfMpKENiKcAE7yR1ibd8aGXyCoPMpodAJlQxKmbE6Ri1fI06qa8vSp1HH2SPSb8CYDdxviaYxc14S2ZptVo0mXT/lve+1574D4TlqUiHZK+n1K4kNPym4xr5TNVSHsQZut5BvI2MiOcalBVq0yCoZ9NifjHS8bzYHF0wrX8WUDy6tM0QJ9Rb/9SP1nFamboVWKq6CF9NUyIi8NIHptBMyeMAzJKqi5sMyPabekzsSDA6ziKVelSUGhSBpBvVUkEzb71zteMZUJvGlqxQzClHj0upgbfF0ZZ4xoeH5saQoIrKbaxsd/SQfz9sXqVBmaR8vRobhlgAAmQwEEX+0D74FlskaSFaZ8m/3gYPBaN1P3hcc4ArZBqNQMlRyouKaqCe+nVcrHAnAszTqmTl2CzupklZ6QLT0vvilLPggsKhFRTp0sWEnvHA4mcMZjLedpJISspGoXCkCYU3vbnAZSeM+UIq023jWl1J7zsR2jDOd8Hp5lQYZSQNLxB7apIJttInocSc0tMhcx/Lk2CklXB99iPrgFWs2VlwTWpNtc7XGkiLx1w8Ir5uayv95/PpiO+kew299p98Eo0fPTX6mkFVRmtxIDTJt1/CcPUvGUIIRwjFR93/SL3+WM3N+GeYC1MGnVJvFtXWQDAnqMFVajFlWoSu9Mz5i7QVkXFosTtzgmU8XRtR1n07+bEg8iSB3uPbCr+OBXCZhGRkPpa5YdCCTeeuC5/JI0FoYEi4GlvcwY2jri+UP5ZRW1irBHAIbbZYmIMXthNss9Ek0wKgMalYklY6A7jfvjqtDyzpdnqLw6j4I2k7f6cdVZEclnlTEOL73vex/bAL5euCCaRNO9wQNM9eoJE79MHZ81Ni3/AEH9BGJZQzCGIvAqrEi0R3t1wz/wit/7yD8h++KgHhviHmqy1FhqdiGFw/UdMLeJ05PmK5Dj1MgkbfbEdORfnDVeah8+iumsBLLJug3/ANWCLWFemHSpoMQSdwefkecRWOann1A1RitIEelJ555iTvjS/wCFeQ7NRUHV8VM3sORF/ngCMcsGc6ghOkopGkA3k8kTwcaKZ5dK1CTo2nleQb8Hrvi2/SSEquWpsRVpl9XIpn4CTexEETjRo6cyra0KsN3U+qeCI62md8K5mgyRXooxn4xwR7fng39jNVRUHoB+7O3SBYx0N74ijZbxU0Q1NmYSoJl7VFF4MGZ5EzGNH+Iv/wDQVrZellafpRFB1H7YF9E8Abd4wjlqFOraujOwPDFdQAuoPxAH9seUyGao01dMympkYaFix63BERv3xqW4zWrRyK5iGVyjg2LHni/fC3mOdFByXZTYGOtoPFucGylcVKpNOFYA+oQFYcCD0xcZDKvdCRVAghiQCd7ziddrm9Pe/wAA+BmhQbPF0ZaeoeTB429U2N+hGPP+IZxalZq7EKWk6ANQveAOMef8M8bHkmgVPnMxAIY+ne54wvQ82jVam/xG6MfUGjgTyeO+OvLn7ZGZxehNNaitJOjTYEaSetgSQAZF789seerFspVXSWdGFpmRMzPX3GLmkWHmZSZJh7kEe6mxxt+HeTUjSVJQizi4INz1kdMcr91rwF4aVqfzQCI2G4Ebm/bGjn8wrIVZWI21iSUbje8e1sZ3i+XdSXojUp9TIvbdljbuMBoZ9HX0+YXWDG4vwR064zjRnw3PMCabkU2+y2oxHEg3B74dzKJTJekAHO9z6rbdJ52wrmqS1k0Vl0vHoKkSp69dP1xm0c5oYU66EECz6j6ulxzOLiH8xnErEaCBmBbQ8iRvpPHzwNfE1JAqGpRrAXEwp6fCLjuJ3wTO0FZQHBSpHpcD8uuGhRZglGouo/ZqqJA7RuMRQU8XoVgaNUGmSZOo2Nj6lsDBxnZjwhaH82mW0j7O+kTuOsb3m2HPHP4aNSnAdta3Xc3998J+CZ1qbaK6XFtRBt78DF8J5OeDVaRYxUU1DcQYLDow2Hyw8qo4ZtJRhus7/MXIv74R8T8Bo1QGjQx2dLH36HCwzJQpLBiJCVIJDRvbr7++Jio8Romo2pGKuNmCwB11SL+++ADxdg3kZqmdQETImfvA7R7Y2f7Qrm7lDAOrYfTp9MZueK1QUroZ4rC/sRzP54QWq5bMIIZaeYo8MTde/UGOm8Y5KrUSrUnFWkbaSRqTrb356TjHbM1spaoAyH4SLrPUjrHXDiP5xWpTGhzMcLa3tPvi4mq5rJGuxegyh5DETxECDtM/I4f/AIcydWszJWAGkgiR6heJA5+vGLp4IrgMJp1OoNmI6jp3GD+HDVUFKq/lvOnYwb2k9Le2Lx7StTxP+C2rSoUVvTrLizKt47BrH8jjyVAjLSP7xGtqNmC8bTb641P4t8Q/s+YSWLoENlYmL7GNh0nAvB/HaRegugNTYnzBYuBI+EkEDt+m+Ncp74kqtOlRdSKM+W4gqR6SfwYRvOFaPhfkEsoYtv5RIIYdP8Qi+Pa+L0qNP15VwUAE03UBhv0sR3HXHmafitXzG1Uit7bwJ6XsIxfR+nq/CVDPK0tRpqCPSaT2Xr6eh98F/wC0xFv7M/8A0/7Y0PFKiPSFRoDKYDoLyRyYvbjGeuYzEWM99Zv32xjlFgh8ZpyBTQauSCLTyD+EYUfIgE5mmvpF3WeZuRPHbAKfiAVgalNUdLWCye7feN997DG9SphlWpLMhNxFjIvzh0doowyakqKQQB6hxFwcZWYyDUPtAUT847Ej8+mLnL06Lg38pjsSZU8f1th4VFfVpMlhDK0tP42wC2RTyzqAqNTJ2uAs7Qfu/limf8GqU38xW1LyoFgOtjHucRmMzUoaUEGiwnTJG+49xvh3LVTSIpkNV1j03t3VibexwUnRVarB2YoYIVla+qPSG40zvGwxbO/w2MwoZiquNzH4GJn33wUeFCgfMVJR7FJ+A9u2JzOZWm3q1C40NwP8J6/PE8HkrQ8NuE0rT5DBpiNje56YLmQ+qRTGuL+r0tG0Hr2ONGhUy7SatIOSu0spB6qR/wCl8Jf8QBOjSRUEAMy2kc/TfFQHw9aOYkH+VVG5HxT0wX+16yctVYArdWIM9j/uMLRSeoS806yEfDMG9p6jGvXyq5hYaAw2Kg26X/TEqxmpVNGoaiOOVYEekntz+GAtlVrv51BgtUfHT2nf5TjQyObVHNJmVhGxsfe/6YR8U/kk1AYLCIHJ/rnCFa/gvitMn7jcpzPWcKeLeGss18oxkE66cWPXTPPJGEajLUh6cLUG49uGxq5TMBiAxCVtgLcc24jDDXeC+IU6glpFUA/EsQRH4dsa1I06ylaqg6uNPPUH9cIPQDvq+Gr107gW374Gc+ykghwxtdCR2iMM1dbIydOmIA1f5zMe07YXyzioTaBPqiR+H7YBTZHDCozNe4vAHzw8qoqgKQBEyDtiBelXNJoB1UzNz+RnCXjFCo382ixdCPWqnbuI3jHZmsGUibgm/wCsjnCi0DTI8tyCFkxABP8AiB574Yao1MVQfLMRYEP6W/ZpxbKhtJp1kBHIU7RaRAEE47M5JWPmITSIEvo2MdABhfJ+LLVYw7K8zq4McEYqDN4cFUwS9I8vIZPpxjq2UVoWp8J5gwel+MTT8QVXhtUkXJNiD0xmZ3M1KXodyqmSrGSGHEdCMBdvC2pNoI10jc2b8SeO+K18jVozUpw1JQPRqkjuByMI5Hx6trhoeNgTE4BXz1TXKqQj3KA88x+eNYzsbGRz9Rl1U4Km5QjnqL2OC1Ed1Va7Cn92oouOmroLxjzdWqJL5csNI9S9OpH9Wxs+DfxUCmmtBtBMmY+XJxMWUylWqnoqaVP2XW6txBg3nv1wp4h4EzLqpqqsDdUMz1Ivb2xo0qMKWA8yiT6kO6TtHfFz4bpTVSdwv/dtvfkEduMTVxl+GZh29JqugG4aI9/9segoV3VP5q09H2SpI1C2/T6Y8/n6lHMOqioEtDEi/Sbb/PrgD162VbSx8ynFiLj5ztio3fES7FXoimEpXIBkEm02EfXCXng7oJ59HPPGGMvmabICraZ9JGyk+w6dcDPgoN/LF+/++JqsbxBdaMWklTIJJ641PAazeUbn7OOx2NM/LTz9INqUj06Jja8TNu+F8hVIpiDFh/U4nHYzWov4kuunW1XhZ+Y598V/hxi+XfVeACPfHY7D4T5Up5tzUCEypNxbBEH89qX/ACz9njbHY7BSopgMGEzqK7nYbDGN/ENQrmgQSJM7nticdjUYr1NHKrUoK7jU2mZPW+M/MZt1pJpMSxnHY7E+WzHjtMGmrkDVf1RfC3hX85tNX1iNj2FsdjsT4Gfm8sqZmnoESb3N8es8X8OpQH0DVHxc47HYnL4OIVSqQKccjm/TrjcpGVvjsdiNVkZvLKXViBqk3xn6yKjqCdNrcY7HY0yz83nXVDBj5DDHgra0Vmu0G/ttjsdjV6ZjRyrEPb70fli3jvhlJTqVFDMLkD2x2OxitxTJUhUpguJIFu1jjvDjrWGhhOxAIx2OwGb4/wCG0kpa1QBg1jjL8VyKeQj6fUVuQT+8YnHY3GCf8KNpr2i9tgbHffHt8x4RRJYeUnw9APyxGOw5dnHp5Xw3NOtRaYJCE3HX364d8czro0I0DV27Y7HYze250PXyqKvmKoDk/EB2xfLUFdC7AFpj5e22Jx2HwgedABUgC0jbti4Y9T9cdjsZo//Z"/>
          <p:cNvSpPr>
            <a:spLocks noChangeAspect="1" noChangeArrowheads="1"/>
          </p:cNvSpPr>
          <p:nvPr/>
        </p:nvSpPr>
        <p:spPr bwMode="auto">
          <a:xfrm>
            <a:off x="155575" y="-2141538"/>
            <a:ext cx="70485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Biologicals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Generally use plastic</a:t>
            </a:r>
          </a:p>
          <a:p>
            <a:endParaRPr lang="en-US" dirty="0"/>
          </a:p>
        </p:txBody>
      </p:sp>
      <p:sp>
        <p:nvSpPr>
          <p:cNvPr id="36866" name="AutoShape 2" descr="data:image/jpeg;base64,/9j/4AAQSkZJRgABAQAAAQABAAD/2wCEAAkGBhISERUUEhQWFRUWGB8aGRcYGRofHxwcHxwaHBobHSAbHiggIRwlGyAdIC8hIygpLCwsHB4xNTIqNSYrLCoBCQoKDgwOGg8PGiwkHyQsLCwsLCwsLCwsLCwsLCwsLCwsLCwsLCwsLCwsLCwsLCwsLCwsLCwsLCwsLCwsLCwsLP/AABEIALMBGgMBIgACEQEDEQH/xAAbAAACAwEBAQAAAAAAAAAAAAADBAECBQAGB//EAEcQAAIBAgUCBAMGAwYDBQkBAAECEQMhAAQSMUFRYQUTInEygZFCUqGxwdEGI/AUM2JyguEVQ5IWU6LS8SRUY2Rzk6Oy8gf/xAAXAQEBAQEAAAAAAAAAAAAAAAAAAQID/8QAIREBAQEAAgEFAQEBAAAAAAAAAAERAjFxEiFBUWEiAxP/2gAMAwEAAhEDEQA/APO1VRxDmCTAdTb5xti1SrCmmwJvYjp1HXFAjK8gKEJ9I4b36HEjJi92iZ0yCV9v2GOLqszSgDDUm2sf1Y4lqj09Ib4X5IkexjDCONIIMz9rbbcEDAmWoIhRH2qZvPUrgOKiQafxcqf0jFMvVYsfS6x9o9ehG2LZ52prrpk6AfUpuTPA5BGOpZ9GUeqDJ4MrtvwcATWwseZmdvp0wagxb0KUQAmdU39umM6u4Fy3oJ+IXB+YkjDVWnp9SQw6TIE9IP74gnUtwIYzcE7e3T3xz0fhUaWVr6XPqt0O2JOQDC7BXG37g9I64Wr0nEAxUmDrX0/MfuOmAfoEfZE8EH4l/IHCxdt1HpBMgkx8xuMcSQFkkqP+Ytz9dmHyxJrFvUwgHaqk/OVHPWcBSk5Q+liCb6WE/wDSdjhrzKbGRKPO4Nj/AJhtHviFy5g6oKESGUkXnlePlhYo6QfTUTYL9qOxjjvgGv7WYYOA0faG1+sbGMCphiraDKm/Y9p2+uAUM0QpAJMXI+0B3XaO4w9lqIKqaTaBPWVPuDtgBZdF2SFfmmSSD3j9RgpzAI38qoNunsOD874JWVWKisFk7EED8fsnpfAfKZASzCqhE6bSB784Kap1qgkVB/rW57TGACvJlYc7RN/69sACuR6J32aRvtE3Htti5cERPluLmNv9/fANJWcmYnYaTG/T398S1fWSoUqw3ERfveIwIaTGvgzqEifxwasxOrS0CN72gcTv0tiBfNZclQWT3ZLEe4G+ApTN2EON4Fu115wJqlantU8wHZDIPtMX9sN0M9TfTqBVxPpYXnttOAHQzasJSQPtACQD/lN/pgeaqQVYhlAAGtLjmJUc9ziGL6ySda3NiQw6ixv8sQoYg+SZNuob2m0/MYuoquYfTqceapFiohvn/thdFAANF5IuEc7dp3+uCKtQtIB9Jm0qf+nZsSKobUWCs3WnY+5X9sAGvm31euj5c/8ANQx9eCMXfL1ELAOrgi42PuDETjmzhZFCurgTqVgAe4gnAckKTPaUMQF3j2k264ItTp03PpYo43BEH+vbFiXUEESRsQAZ6zzgtZnH97T1KTY7xxeNj8sUpCL0j6Rw4n8QbYKrRdFuoIJ20nnmV/TBlrMxhgrRtFj88L5ilLTUUoTfXxt1Gw98SwbTaH5Em/yYWJ98EXKB+QTGxEN8jx9MDGUUW8t//uD98UOfJCqaR1cTE/JsQSf/AIn1GKLUs7rDJWhQomYjtO+Oqt5HwsKiiLFhrHcTYr2vh/xHJ6lXUKcCIIG0/n7YAGZfS6CoF20rup5/cYCK/i1NtOn0sx+EiQ3+YDkYMlTSxsdNpQzI/wAp564o+SLg1KcJUBmB8PeZ5+WBr4hv5q6l4YKZHeI47RiKZrUpbWq2JkNIJHMkfaHHXC+bppUvr8mrw9gG6XNv1xZCp/mUo1AzLN6TNvkcGo5xKwKsAtQ/Eukx7gxBPfADyeZKzTeKTkRq9JR5HvG2+ITKsllE0/u2mf8AAf0tgeboeSsMoamCJhZPvff5fhhnLO1MKQfMpnsZXoAZg/ngKZakt9AkObzJ0nkEEyvuMNU3dYVVX/I3McqdiPbHVxrAKuKTkxcSSOhEXB+owoaZkKfjG0Md+CCTI6RtgDUmNR2WmaiMpuD8B/w/XFctVCuQfTUHEx/6g8YkVSmk1lZmm7K4kRyYgR3OOzJZiCQK1M3GiNa8CCu+AepJqJg6WBkjYMfY3HvgOaGphcUnOwIB1deoM4WWnUQLUY6kmASAXXrsRNsHoZHUurWjUibgzb2+6fngq70QD6gEYGLExbmSZ/THeI0wpD+W0c1ARE8yo3G2DGiFsqmoAIKlvWL2Ik7fPClBA76qDkt8LUnJAEdjMXwFzniSNYXTYA/ZI+kj2OITMKrE6VVjYKfUD1IO0YqCDMEU6k+pb6elxYn3GBV1qKYYJTEfahkbttY9MQEq5xS2mrqpmw1AiI9+uCPkHQAGaq76vtQdpUyp+WFqdQn+WRokj+URKsL/AAsQb+1sEANIsKJhR9l4EE/cJN4PbjADpgrJBhTYo5n6cj2wY5hfsny4kC636/jwJwTLMrsWan64i5NrWa0Am8ji3ODrlAFALAxtsOt7c43x43kzeUhatVn4rt98Tccjrir5hYuurbcWHXf9Ma8ZdaJBUmqTZ5sFjjrJ/LGc7KRAuev6Y3/z4/bPqrqPqWJgk7G8iJ3H0wVKClyGsCfSCRK+xi+M7Mytx7HDNBiwJA323kH3v/UY53jjcuoekQxJ/mL920g9BiiVKbGKZKuBZYM/v+eLiqzSpGk9yJ+ot88WrUoHrEx3iI779sZCeZyuu1QKT10gH6jFMvlBJAXzNPuCPY4NQrvurah91iPw+WDBA8K40EiYI6TscXTCNB3DMFZgeA4Ck/Mi+B1qkn+YhR+q22+d/ljQzbBBDSVtYkkW6NFvc4TVkI0q5Ck/C9x9Rx8/liDiWj4iw5sQRfo1vmMCdR5g0+hjsDYEjkr+uLnLOnDIBEXLD6iCB+GLVKraCKiypspkEdjIG3y+eKBVNaj1rrX7wj6QfzxWaJ+y4/0nF9DXAJiLKxlPk25wcA/90f8Aw/8AmwEUq/kMFqElW2ZgO4g8GN8Hr5jzJpI8mRdRsOQxG3zwlRqJUBFQapuQZtB3U7n8xiKFR8mToC+Ub6wZ34N7Due2KjkrVKbfy6dRagszCGVpNp/SMPZ3KNVZSKjCppGw9J/w7YKlc1VYBZDCLESZFwdiPfjGIfD6+Xl0qu4UwUYQ2k3mBIJ+eIpqnUY+lFUVAZPphW4kX/EXxR6Aq+l1dH4AfqQPZhJm2G8lXNZQwdlF7zcHpfcYXYMrGlmH8wNJV9EaW6yuxjAFyedem/lVRpUmNRHpM7bSBhxKGltdJyQb6CYDe3Q8fphU1wg01Brp/CKgE+wYDb32Pa8Xq0qiKGVi4H2Y9Wn8ZHtt3wBcwDVuj6CmyMQAJuSBY/j1iMWy+YUiK8zAsRt3Bk25F/xx1Hy65BHpKj0uD6l7STfuL4WerHozJXS0hKiBp53nYzeMRTFDLEyQC6Cw2FTfcNqhl/O9sKv4c1B5U6NX2oiRyHA+Hf4hbFcqHossgsAY1wRItGqbhjB4jbfGolXzVKB2Vivwsu0Ta9iJ6fpioTp0SagKkU3kGxOgx+BPPGLatNX1TTZt2b4X4AKiBJMd8WNJWHl11VGUSCLD3BO23OIy7uomqhembatQYrFtzx3AjEUXxigqwJKNYyQQD2DbiemF3ptIapaF+NN9+sX+Y+mNTOJVVDA82mVHpkSPmogmPbGWlfykny6hUz/LEMQeDc6oncfpiod0UQupnDar65YGSLwfptgDO+khpdBcQIP+oXkH7y4olFGnSShudJBBAt9mDPuMEy5rFoQjSR1Y22EDjbnDF1NOgag0pCqwPpqGRa/obffbp2wTLZc7ajp0xDD4fY7x741Mj4aEhmBq1DcLc32m+3+2NQeDrSXXWILkz5YmBfnHXj/n9ud5/TJoZAte4XaTucbOfOU8pUpppYC7k3J/rtjPzefbY2A4G2MnN5jWI/H+t8btzpnEZpApJHP9T74VaN+OSeMVOZZQVN+hPt/QjFcubG/y79u2OdagzLsDtilCoabQtgd/3xHnSRwf6jBaeQqODCsRMAgGBc7nba+M/jS2aVmAlQnV5JBna3BwOmHX4nV13gX+nP0nHZVXiaTyASeQ0TG5OkiBIAggneMVraGA0u1N0FzpG8z6gRvPM4w0mlSUsWpoAe4HH79Mc2YYalZRqFtpm3TeOpG2LeaJBqBQeXgRHF+CcVLkLIh17yDHa208x1wAKmpo8tmB56cd5G+JWkJIdYaLkCxFt+J+WGTlASCLPM2MNEGbGx4vxiQhmDAJtpm+3F9v65wQk+T0jUrEDfSSSpjiI1fMCMK61uQDTtHp9Skzt7nuBjWGXj4RH0I3iO3y+mA1KZEamKE7MD+drfOMUwk5A9UGxB1J9ASDYjvzhM1P/mKY96eNCp4YS9zKgz6ZE7/EOh9xippHpQ+bvgKZygXEqWqLaUBUSexuB3/XFfDKgKladMG8MhMGSSIHee98UrZKnl2VhU0ibBiYB62H54Lm8q9QCpRqQRxaGi/aJM32uMVA2RqEOmpqQkaSPWouIj7S/l8sauQzq150sVJ2AiZG5EE29+84x6PixYXX1p9phAk8cdwAQdsGrZSkVR6a+U3/ADI2/wA2lTaNp6nfDDRfFKenVUouRIl6YBhogStvinf57YW8PzlKpUBVypJ9VMqChPJA4Pe/64YyniEQKsNBhWWBPsTz/vi+d8CWoutA4qb2iGjggC5+k4ilkyb5QhkOugx9QfdTtaSPSb3/ADw1UUIuqiXgeoKNXvAj7PY9cCyPiwqEJpIZQdSg+l+DIuARuenfFVpUqBDToRpBBJhWOwk3AYTE/d3jAAzlLzT51EaKoIDU7Kp39Q7/AI9rYe8LzZqBxmCAwsRpsOnzk4rVoivB1qxE6GBHa0T1n274XXJM7DzEKGwFVQrA7gA+5/23wGnTimCSpelPwASwPU6iAy/WB9cLGtojyjvcKukmOWWeO22+JRmpkU6pkC6xcGJuDIgC+/JHbDdLJ0QQ9HSHN2JFj+o+W0G2+AFSqUa+hatNX6A8dhI37fths02QQoBUWgSdyPiFre1xGFszmWcMoRVYgErVBuRexF56MJwvkUrAlP5hax0MTPElGjSRPDb+98PAYSsqQ61AhYwacmCfuw32sE002aDqoMRqUuTJExf4Sb8G8R7YrmPBmca6jLRYmwik2rqWEG89yBj0GWyQCKX/AJh4aAL9V3gRFhjU41PVCK5dn0+YASghWWxPW1yAehJx6DwXwMt6gsKDJY2nmRInD3g/h1KnTFRzqJ2QNAA6GAfpi3iHjDuIgIv3Q352GO/HjOLneVoGczVOiNNP4t2fmAOOmPE+KfxUwc+k6QfUdv8Apnf8Se2PRZ2mzIapWVBjjf2mfmMeE8cy8nUAJ4kSB2jp0nnscOUtjr/jeEv9TU+IeJM4JGlkeCABP15MnnjpvA8jXa40kxMEGQI+wT7f1tjEy+eKmLlSbyeT9LnmBa3Q406dIOxDMAANSQACOwO9rT7E9sZ+GeXHK1C+rpB99x/X0nFKRkzyDfv++JyNwsi5swXfUOvvvjTyuWpiqDVDaSLKDBc9JOy2ucYwTRyyadTnSBJX/EYvzsDue/fCzNMieNsMV6rNcj27dABwMBZBq9Vp5Ow5v2xzrRanQkA6ypAJgk6WM22Fj8wdrEYZq12ZQKg0m2kyLz9155B2MYM9ECBp0mPiRdQIjdgRpbeeDzilNSm4CzYmwUkRMD4l7g7DEXpN7AxIO0ANxcCIO3HXbA9AZgU+MiNQU9ftDT9dsTXEEaTBGysCV2+ywMge0+0YKiM2rWDI+7ueRDWmRsLfPEAHpSf5ihQLSD//ACRbr/viy+lQT6/qTyJv+XbDYKKplpJG0gsOsyYsMKVSgvIQGBsAJt3G+36YpgFNiynSbx8P2v2+mLpOkRb/AAqYI/rpt2wWpWVblbG02uPeN/xvgaqGJtqXrswntzgiiiVO4JvAAEXIEiQCeZ5nC5Ldf/xN+2DVsoHbcMOV2M/WZ4t2wIZwi3mARaJP7H88BnZevpKgsHomfjiw97C1783w7UUoYAOixWpOxPECTMj2OMzLiXjVNNhABYEAbg2WQJuMGo+IGn/LrSVmzElw3uV2MQJ2M8Y0mnXMw4GpxEAH4xeRpsI5gTc98KCsgM010w10K+sA7mQJjaVPSxxfPUQBqLhqc20/Etr36A2Mzi6quoMqNIFgRq2EwsSJ/S4wCz5VadVW1oEcrrSxEHZgW4Bk/rvjRp5sgkUTrQDc/EnBsdx7TzvOJ/tFLMUyQBqjSVeBPBmeQOYHzxkL4c9L1UJDjddwBuTTBHHuZi2B02x4eK0OtQFlEOy72uDF59rc4Hkc1TdSjMNe0MI1AAk+kzsZPqgi2EfDfFHqVNKvDRL+mAxuQx2IYi0z0xo5vKJVPqB1zFrEEcAkbbdjPOIq2byQS9OmPNHCADWIgSAYnje/e2OyuapZiQASn26bAgodjAF995vH4KDxLSRTrBlY7VYVg0Wkm4ta0SI64vncpSqupDxWKmHWQZFwwtdJtBuLCcM+zfoVqThfSorUgZGqdaqBtGxtefi7c40PDvDabKHy7kMRJDEkRtv29/pjAy+ZrLNOqSHawZiV1Dazr1vBEi98aNLJjzA3qCm5lmAkcmN+vQmZnAa+Wz6tqVhJEWYEGeoMEAfTjrgWYo1XhV1MhG5kEdRaeDvvv74pTzCT6nUdCxtxOnVcn2nGp4TnaYMABtQm/Sd/rIxZx1LVPBfCXzDOpBZ19IiNl4JtuQT88bmZy1HLqVcimwWyrBvv6r3xh1c0adOs9Ew4qMZB9SgkEaSCPsn8ceezmddm1VGud4Im+0x1g2HXYY7T2Yeso5+gKZY1/VI9Gkww5vEA3GJ8R8QBvBUHba/+2PIDLVKllQmeSTEg2JJMD26DGvUp6ERHEkTZTq3Y7x9P3w37TB0zAZTJJIsBxB/36Yws0PUQZ6Xxs5qkaRvBMbTt02HTphXNZYMdQGnk9D+0YsV4zxTI6W/wk37njvfoOZ64ayFSad11MDEEKb23mw4O+843s94N5lEsZHQczaP/ABR8pwt/Cb0lrENSaopQHyxIMqRpnopM2kkgd8YvbvP64eGv/CuXdiS4kQIC7sZMhT0vLORHAnbHoM4MsC2pKjOiEAgiNZA0iIjSqn5zucZn/F6hLsSoJsV9MBQDAtsACYGK181TeioDtSCyS7AQzG5hluJPW202wtxx7JUM+iwhANRtgTx7bk4XcliNNyO4Kn26NNobfGF4t4bUp1mM+dqM6kIJ9yPa9rdIGBZfM10jyXcmD6TqIN9hNyevucc779NT27ejHnpJoopVomkw0tbhSDHXsJ9pZyucNUkGKdTY06kXHJXr9ABjzX/EBUOl/RUv6Rq0f6bSh7i3Uc4tVZ/SpZHRTHqPrEfdMCY6qflxjKxt+IVlQ6aDMtWPXTI1gC5JINgO4PyOKjOQoVyEYmF3ZGHJB6e8G3GMqh4oxMes0wfgqKqsQAYCtqgxG/p95xo5XPqVZNRAiPLqALaJgbyIJv23wxU5uouv1azaArAx7AzYnidvyioQ5GqmRx8SzbYArIMb++BUw6kin8Mf3fHuDPUHe21xOIyuaWNCgU5aGpk7nr1I74BllZBGrWDvKgNA+8sgHrYCcAApzCvpkSdNwDJibyPxGF81UqKfT6jP925Gom3wPeR8wb7YXoVhXBD0yKi30HTqBPQsRI+HcH5xIqNSvmAB61MCAHT9DP5j8sC/tBN/7QRPBorPzwnVzYSbmASIK6dMCYInpzt8sC/42nFOrHaqf0OGGr0aYeiCD5gUGdlKt1AFz8p2OKZbMKy+VVHqiFeG9Q+7ETPuPbFavhsFqtNmNtlYAHcwAebHecFIL0wUJ06TqUhZkblSBqnpsMaZBpOaVTS6LoO0mASPiUgz6o2IifwxashoRpVjQcnoChmV0kqDYwRO/wAr1pOKoanVAJMaSeVDSQDaDz2OCrnKtOKNQKw1aZP2x0BIN+Tt2wVNTLBtUyWCAiobarTINxInYHcYtlZYqlRDQcEwwUgMZEkRZhN9jjUp5UoNUulE3NMzqS8xIm3a0TvhfxXMTTIV5VjKnoeonn+oOJ2dM3xOgzMgA0VEsrsf5b7wSdgeQZ7EYcoJVJHnqyMltSgEEf5hx2PbrOBeFeLsU01gyPNiwIn2JAj6mfy082qqpFVn0t9sAwDHIFpMT+kYKFXRHHl1FLIwm+mxt6l5DDbgcYtQ8Jr0QJYVEQekD4gODbgf4fxgYutVaacVkPw1QJ0kxYybdQZjDGUz1RWBr6QYgFT6W67gQ3MCbYgj+y0q9mYvTjVEEFWi7BrX+necXy/gjorGm5qrcgEaj72N/f5jD4cEzAJIBjVwdpjnmD1HXGTl8zFRkbXvKifhi1oiZFrzIxr002PNL4TnmDNpchSZ9Xq2ix36WG+NnJZqoaI1toZSArKAukjdCDzzDTMyMNN4C9Su9RiDSf4Vpk6l2udUAd9/bE069HzCq/y6kRI1CYFyybMe7dd9jiVJDp8LUFmrVRTVhBXQWJ7gru+9iMY1DxPL2ii9SbwzqJuINh+H54LWpuJDeongAXJ+0qrxttvtjE8RJNUP8aix020md7naP6ti+qmPQZ3xStUJ1JTRSsBSWsfvekwDFuPY48rqajfWWDDTqBMA7wZ/S3uMa+U8Md6TNrVVJi5s8xMEGARc3jAfE/4UWFdKkoABBu8noFB3w8l/Hq6viYrZeiqkMaa6HeI1Hdd7xH4k40s2qJTRRDsdMkDbqBNp4v8ATHhf4cyNdaiKhVkYzDkBlAuSIIOw2Nr3HOPQ5/OxdlAE/aN5Jiw3gbn9b46axhjO1wVWn94R0Ai0km542xk06oy7GmFhSSzBTpBA3Mn7Pc7DHZ7PhwoDevaNiREg32neN8Z/iH8R0sxFOrSqCiBEoAWZ4sT0XULSZsSe2bVg/iPl1W0UXDBVl9MBNRkgajFxtO364vimaT4Up/ZGoS2oMJl5Bg8fTAMz4dmKIZFKuhiWp3iL+qBM9jhql4eWKaaysJAaoC0qLSSCAwj2t1jGf1V8n4k6qfKNSokRoYAsvMiD8Py3nFaeY886RC1R8MGAxuYgWnvI2wsaVag4rU3NjKkXJg2M8/1a+Iz+fSqRVKinVmSyAaJ4MTIPUflhhouR8VaiWp1UD0zJdJBmeTeZHUHtjZy2im38sA6v8WsDmVB2MW5x5vxDxR2tWVXG4YAWm82ufY49LR8NNNKbUKhVtIm2pSYiDFgf6tuFwh5qlOowRxDAQFMmLWidr9v3xmZ6uB/eo8KAAQoMC4kFbiD9rrG+JfNJp0ZtGDbI6rEsd9DWAjki0RvOGKVWoqnWrVkmSTGpdrEDe25XfEUAVX0+hi4G3qhh3BFm9jHseeqVg4BcAiRLECbiLlSIjfV16YGmQRyGyzkEGFGoaOCfT9OnztilGj/MLNpRoglNQuZ+IWEH/TN+MAat4e5MEJUQwdDPDED7pmCeL374F5VGp6FIaAYpk+tdPQyP6G+DZjMFbEIBpjUpOkXEDaVYi/PzwqatGofXTGq3rBFtgt1Mj3Nj0wDYRlIIGq/w1RpftBsp26/PBP8AiCc0b/8A0j/5DhE1NElmqVFJJWlKzvuRbUsfl7YUqZ2gSSatcEnbS/6Ni4avl2NKoKVVVAq/CxWYBPuRq4Mdjzi2ZyQot5gdghPrAkxb4ws7HkNO5tiKOXquhWtrVVXSp0wAQR6rci0b7+5x2SrNTLJWEqVswUer/FtJ7779MEHK0qjTTIBndblSIupiIPS2/wA8Fo+J+ePIrKXeYlWgSDIIMbg8HgfXNdmy5V6bHyiToXVKjrJHq0noDY4PWzHmKbBW3Olpgibib25sflgStOhnvKfRVq62I/llm4tZiPtjboQR8tWmraTpUAblGExt0Pzx5tay11FKtKuoBFQANPczx1J/HfDPhoWgRTNQ3OoNMTtKiBAMcdD3xGjOdzDPS0OKJFQiNKudPyufYjboZxkfw/TqUap89nWRCAhrmbRIIBnYQebY0fFazJ9jSphpkkTeEGm4JPcb84Oa1LMZcT6YkrrEsje5MRuLwYw0w1WrIaZp+ZBcEBltJ3MQLMOV5m3Iwrl/D6oDMzA0lAASRcttpBvMySbWn2xHgeYqVS2XcDU8r6vhOw2NtrztGNSpkny7ojAEQII5U+oG/BGN8eOds26jJVGUhhLJN4gwT17Y3HyKlfgBvPEg8EHGFnssKfl6Bp8wEwsxEkCJMiYJjDWUas4sxIkgDaY7746yezF0/VzdLLqqsVZjdgm6nhZ2kiT7YrSyOXzDhmpMQoMk6QRtHqM8/ng9Dw4WL0yI2lf12w49FQsLCHqIxfQnqZviVDKTpTSpbYGCysTwR78i/GMWp4BSUnQjsJAOoghjcNYCST+2NbP5ClqWozSykR9e20ddhhDMeNCmHzFQhSP7sRbUTC/MD1T2xnlxkWctUyiRVp06Zo06aGXV1sRIYAbajYAYlPHKFRoo6RRLEkajr1HeFNo2txjKGeV1DQKgmAwI9P5yR7WvvzTxfLaVlFOtRAcLAuYP2bEXIN4JN4tjheW+zrJje8LZVdmZyulSAhUamY2DCSY4DA9ZHTCJzlUs5bSNAkllGlY49V46AXvjP8M8d8z+XXVqdQ2AIJDXkkgbW+0CO/XGZ4p4h/aDoLHSshIAjUYkg7Rtf4oGLv2lPOaedVKNRDSrEzTqsYRhaFsLyeSTERAvjMz/AIVVpvNRHVVEBxsYne8A/MieYwuuYNHVSqhyCfTfSCD1734MiT74dy3jb5ZiEbXl2I1UmadPXSdoF4bccziDMoo1NyGAYtABDEMOQQSYJPQnDQy6udVNhSkbM0MTzuf9u+Dv4drdzlQrIJMWgAESbiTz2v8AXOhnYrTSH30jqLkrBnbpbGozTPiKrloBUtqgrq2NyGnoZ5B6WwxlspSzAY01bVEMQDoG9zf8L++CZHwQuurNBgpEqgKqT3vzxFiMMnwYqg8hnIBkpA8w9VB2I9pnEtWQlkvBqlBi6+W5IK6WnSwJghSwif8ACepw/RzAqMRT1ZeoAAyMDp0gfZWJA5kEk4rScA+sMUmDeQLbMsSL/lvh/OeGLVpwBq03F1Omfsi91P3WO1sTVgRr09CpVpEl1gEmBYWYEXNtmO0Y5qFdCSoD01AgETUAMGbEAxfa5i2Fs0CVNNqGvTABQmV0gQWvIneQYvzbB8pQqBF01C8m6kzA5k7MZgen8cRoPRTrKDQamHazSlhIN2HB34OKDxA0fRX9HALAlTzvE87H/bBmoo4kiHG9QSGWJt0t0fv74DmGcU9Lr51Nr60W9p+JVFyN5H1xWVqVFmpg0WABBA1EaWEX1DfvaP8ALjNrZYE6Cpp1AILESrdYBiF32ttGGsr4QsFqR0sAbn1X5EFgYgxi1XxFVZVzaMh3DKAUb2BEg/4ePxwhjPr0Qkgwwm1zpJ6qQJQzsD3uMMpXowPVWHbzAY7TpM+8nDlXLrCnLkNMsVcmDI2JkmPwxmsMzJ/9mpf9JwFsrXLDyltYxKSG5ienc++DilS0mg4gkDSoBmeYgxIO03viuaywcgalFRRYAwAe950n2wvl6rNqVmICCHQgaRbiBM2+L98Ax5NRGFKrMEeiBJUH7VhEEzNyffA6lCpRLFQSqtpWRG1+eBcjc4Pk67ugWr6gI0OCQV53ne+C5ynocsCdJN1YyBaJvvP54sSooZpawQKpJpi8xZifsgXub46tmFY+TVJJJ9MbA29Ukz2seuBuhpepWF4hgB19O0SDtONAIKohyqERrmI4ggC+18aRR3cArUc6T8O2lwP8RFuw4xbJ0zQYblJ3PGrfUdiN4xSlmVBNFlkG0k2I4PIxVmNNhTZwyOIBIMjmG/r2wG5kPKFYVmMLddVyYPpHvEzPbAfE61VsySbq0J1ACgKqkHawFt+cI5etoOmAVX1GTtBtc/1fG7UzqGnUq6glRF+Ex6wZ0nqYP0xpHm/EM67VPST5StpAuNrRAN4A2742vCs61EIzNJcgKpE823APTfqMeao5rSCDT1AnU1zb2OPReE5yk1SmQGaop9NNlDi+4M2juT+OOvFm6+q+E5+pTX10GsLlDP4f74y/GP4vysEeU5jc+WpHzMxN8YmdzbUSrUUpZeosn+8LxqBBEEQLbbxjBbOeYfKJ1Mx1O+5ZjfoBHt++LkTTGc8SXMuqU0ME7QIJ7gce+PN/xTnKFSqaQZWSlKkbkt9t0jobA9u8497kvCaVDKVcwWmoEaybgwYi+5MfU4+PVsmg9dM6WCnUDMhuTP4wYxx53W+MN1V8qpqoIfIs2nXqIFhqaIjc82nG/k3qajUWooYnUyHY9IYg2P7dMYfhSFmAaQkFXn0giAWIBHPTmLYhvD6J1GjWdipEKwUCOI745X3dJ7HPEKg9MgA0VM02AKktyNjMmY2t2xi0Mz5ahGqLVpTBsRE7+mx+fthzxDxU1VYmFIsUMSbRuT0tycYVKmWaFEs1tP5A98WRm1fN5lVYBTqXeGv+eKOwMsq/jsJG3bGgv8J1CrWh1/5e5sfxHscaP8OeGVKJlk9TWF2DQe20HGtkiZdJeHeB1aiLVp1VDMfhkzPM9Dj02Xr0EHk1aS0qvJUiRySrC4Hs21sMHKhtWjTSrAfFpMRF9Ri99o6c4zjRDDTUp65EkvIkjlDwDxttfHPdbzDCZJX1ioCf+7qqSHT3swIgCfrbCGdfyXUV18twYWqmziJl1mCZjob84vmUr5cfarUIGkavh5ghfzFt+uDoVrgtrKiLg/3ZJJmQR73W04CzFTpNcKARC1leQxMiCABePvfXCtTLPRYtTI1TNiVV+0LYHboLH3x2c8KNFf5OmpTPxUSQf+m8kdrHBPBfHKbzSUeU3KVFBUwIIvcD3OA0Mp4qGQKU0utxqFr7Qd8KZjwgE+amqnWF9IICMbbxwemCHKwbqiE7JqKqTxoOwIveJ9sKpmCjeWQ+oH+7qH4ubE2j+vcpermwSozSFWJ9LpETeADcW7zvwcFOfqgjToqJvrBj8zKmNzsbnD3mPUYpUCBSINNlE7WFmuOflhZ/4dSmytScp1pkSPxNh8zG+CEqtOhWcuKvlsLnTBBiNI0mJM+3fBB4gYK16YamTGq4UmDEzta1vwwGvSp1HK5mn5VQbVFIOr6/FHv07YL/AGhqKtTbV6vhYrZhAFrkA/4cUZ4yQpkVctUcAXCllEjmDJkDow7ScT/2pzX/AHU/J/3wzS8DZmDUm02uJgb2PSCeBt0wWM2Lf2eme9r998Vl2Ura/wCW1PTVp3kxBHSNjbaPcYPXqeYZQaai8wRtfSTt2/fE5nJGp6WLLUQek2BIkECeT0n5HFKS+cswwI+NlFweZvuP66Yy0B57lSXUCTsCG3ueN+2/TDWR0VCAACkH1Em/BUiPy7dsXz2XKAVKLDWIsx9NReDfmbX6Yx87mKbgsjvOqXVASoPPyJ29sa1MehTJVdAVMu7U5JZ3PpCxAUTBDAzeb2gdcrMZepTPrBAHwkyV3gySL3tiUyD5hbsswNAktMDckHeOLYP4FLBqVV9Rm6dOQUPXa2xxqcozlArZcVlDRBUEAXAHP0Jwfw2lVrMtN7vwANuRHyw4PDHpEVLNSmBUAJE7aHB+Fp+yfxxreG5Y0q4rSFNMalBEhiJMDgj2xUYWeqVMszGqrKrNBa0arjSwx1XxMtSZEQAkqATEQLmJ6mB9cJ5zxRq9R6dQPrdixQm2puRI/H9sDzWQ/s/la6o0usgD1NEm0DYzwcJtunUw/litYDSI07xP5cfLHsP4dya5aka7PSv8IbeT/XfHmMhlxXj+zqV1nSRJ1OLWbj4hM9T2GNDxrItSc0lgKlo7x6sdJUC8U8Q88g6l1Akn+umD0qYQrpaHj2i3ftOEPA/Cx5jPWfRTUGSLkngC+L+J+JhjFKnZTOv7UDbfsNhicrkJNpv+IvGBWy6pQJUaoOljPaCBJM7z0x5/O+FCqyioINgK6TwI9fz5wl4l4aah8ym41SDpBkE8le/bDeT8YqLFOsItGgg+qeYPyxwtt93WZ0zs9lq+T9VOsKlOYtcA7wRdZw/l/wCInrlfMpKENiKcAE7yR1ibd8aGXyCoPMpodAJlQxKmbE6Ri1fI06qa8vSp1HH2SPSb8CYDdxviaYxc14S2ZptVo0mXT/lve+1574D4TlqUiHZK+n1K4kNPym4xr5TNVSHsQZut5BvI2MiOcalBVq0yCoZ9NifjHS8bzYHF0wrX8WUDy6tM0QJ9Rb/9SP1nFamboVWKq6CF9NUyIi8NIHptBMyeMAzJKqi5sMyPabekzsSDA6ziKVelSUGhSBpBvVUkEzb71zteMZUJvGlqxQzClHj0upgbfF0ZZ4xoeH5saQoIrKbaxsd/SQfz9sXqVBmaR8vRobhlgAAmQwEEX+0D74FlskaSFaZ8m/3gYPBaN1P3hcc4ArZBqNQMlRyouKaqCe+nVcrHAnAszTqmTl2CzupklZ6QLT0vvilLPggsKhFRTp0sWEnvHA4mcMZjLedpJISspGoXCkCYU3vbnAZSeM+UIq023jWl1J7zsR2jDOd8Hp5lQYZSQNLxB7apIJttInocSc0tMhcx/Lk2CklXB99iPrgFWs2VlwTWpNtc7XGkiLx1w8Ir5uayv95/PpiO+kew299p98Eo0fPTX6mkFVRmtxIDTJt1/CcPUvGUIIRwjFR93/SL3+WM3N+GeYC1MGnVJvFtXWQDAnqMFVajFlWoSu9Mz5i7QVkXFosTtzgmU8XRtR1n07+bEg8iSB3uPbCr+OBXCZhGRkPpa5YdCCTeeuC5/JI0FoYEi4GlvcwY2jri+UP5ZRW1irBHAIbbZYmIMXthNss9Ek0wKgMalYklY6A7jfvjqtDyzpdnqLw6j4I2k7f6cdVZEclnlTEOL73vex/bAL5euCCaRNO9wQNM9eoJE79MHZ81Ni3/AEH9BGJZQzCGIvAqrEi0R3t1wz/wit/7yD8h++KgHhviHmqy1FhqdiGFw/UdMLeJ05PmK5Dj1MgkbfbEdORfnDVeah8+iumsBLLJug3/ANWCLWFemHSpoMQSdwefkecRWOann1A1RitIEelJ555iTvjS/wCFeQ7NRUHV8VM3sORF/ngCMcsGc6ghOkopGkA3k8kTwcaKZ5dK1CTo2nleQb8Hrvi2/SSEquWpsRVpl9XIpn4CTexEETjRo6cyra0KsN3U+qeCI62md8K5mgyRXooxn4xwR7fng39jNVRUHoB+7O3SBYx0N74ijZbxU0Q1NmYSoJl7VFF4MGZ5EzGNH+Iv/wDQVrZellafpRFB1H7YF9E8Abd4wjlqFOraujOwPDFdQAuoPxAH9seUyGao01dMympkYaFix63BERv3xqW4zWrRyK5iGVyjg2LHni/fC3mOdFByXZTYGOtoPFucGylcVKpNOFYA+oQFYcCD0xcZDKvdCRVAghiQCd7ziddrm9Pe/wAA+BmhQbPF0ZaeoeTB429U2N+hGPP+IZxalZq7EKWk6ANQveAOMef8M8bHkmgVPnMxAIY+ne54wvQ82jVam/xG6MfUGjgTyeO+OvLn7ZGZxehNNaitJOjTYEaSetgSQAZF789seerFspVXSWdGFpmRMzPX3GLmkWHmZSZJh7kEe6mxxt+HeTUjSVJQizi4INz1kdMcr91rwF4aVqfzQCI2G4Ebm/bGjn8wrIVZWI21iSUbje8e1sZ3i+XdSXojUp9TIvbdljbuMBoZ9HX0+YXWDG4vwR064zjRnw3PMCabkU2+y2oxHEg3B74dzKJTJekAHO9z6rbdJ52wrmqS1k0Vl0vHoKkSp69dP1xm0c5oYU66EECz6j6ulxzOLiH8xnErEaCBmBbQ8iRvpPHzwNfE1JAqGpRrAXEwp6fCLjuJ3wTO0FZQHBSpHpcD8uuGhRZglGouo/ZqqJA7RuMRQU8XoVgaNUGmSZOo2Nj6lsDBxnZjwhaH82mW0j7O+kTuOsb3m2HPHP4aNSnAdta3Xc3998J+CZ1qbaK6XFtRBt78DF8J5OeDVaRYxUU1DcQYLDow2Hyw8qo4ZtJRhus7/MXIv74R8T8Bo1QGjQx2dLH36HCwzJQpLBiJCVIJDRvbr7++Jio8Romo2pGKuNmCwB11SL+++ADxdg3kZqmdQETImfvA7R7Y2f7Qrm7lDAOrYfTp9MZueK1QUroZ4rC/sRzP54QWq5bMIIZaeYo8MTde/UGOm8Y5KrUSrUnFWkbaSRqTrb356TjHbM1spaoAyH4SLrPUjrHXDiP5xWpTGhzMcLa3tPvi4mq5rJGuxegyh5DETxECDtM/I4f/AIcydWszJWAGkgiR6heJA5+vGLp4IrgMJp1OoNmI6jp3GD+HDVUFKq/lvOnYwb2k9Le2Lx7StTxP+C2rSoUVvTrLizKt47BrH8jjyVAjLSP7xGtqNmC8bTb641P4t8Q/s+YSWLoENlYmL7GNh0nAvB/HaRegugNTYnzBYuBI+EkEDt+m+Ncp74kqtOlRdSKM+W4gqR6SfwYRvOFaPhfkEsoYtv5RIIYdP8Qi+Pa+L0qNP15VwUAE03UBhv0sR3HXHmafitXzG1Uit7bwJ6XsIxfR+nq/CVDPK0tRpqCPSaT2Xr6eh98F/wC0xFv7M/8A0/7Y0PFKiPSFRoDKYDoLyRyYvbjGeuYzEWM99Zv32xjlFgh8ZpyBTQauSCLTyD+EYUfIgE5mmvpF3WeZuRPHbAKfiAVgalNUdLWCye7feN997DG9SphlWpLMhNxFjIvzh0doowyakqKQQB6hxFwcZWYyDUPtAUT847Ej8+mLnL06Lg38pjsSZU8f1th4VFfVpMlhDK0tP42wC2RTyzqAqNTJ2uAs7Qfu/limf8GqU38xW1LyoFgOtjHucRmMzUoaUEGiwnTJG+49xvh3LVTSIpkNV1j03t3VibexwUnRVarB2YoYIVla+qPSG40zvGwxbO/w2MwoZiquNzH4GJn33wUeFCgfMVJR7FJ+A9u2JzOZWm3q1C40NwP8J6/PE8HkrQ8NuE0rT5DBpiNje56YLmQ+qRTGuL+r0tG0Hr2ONGhUy7SatIOSu0spB6qR/wCl8Jf8QBOjSRUEAMy2kc/TfFQHw9aOYkH+VVG5HxT0wX+16yctVYArdWIM9j/uMLRSeoS806yEfDMG9p6jGvXyq5hYaAw2Kg26X/TEqxmpVNGoaiOOVYEekntz+GAtlVrv51BgtUfHT2nf5TjQyObVHNJmVhGxsfe/6YR8U/kk1AYLCIHJ/rnCFa/gvitMn7jcpzPWcKeLeGss18oxkE66cWPXTPPJGEajLUh6cLUG49uGxq5TMBiAxCVtgLcc24jDDXeC+IU6glpFUA/EsQRH4dsa1I06ylaqg6uNPPUH9cIPQDvq+Gr107gW374Gc+ykghwxtdCR2iMM1dbIydOmIA1f5zMe07YXyzioTaBPqiR+H7YBTZHDCozNe4vAHzw8qoqgKQBEyDtiBelXNJoB1UzNz+RnCXjFCo382ixdCPWqnbuI3jHZmsGUibgm/wCsjnCi0DTI8tyCFkxABP8AiB574Yao1MVQfLMRYEP6W/ZpxbKhtJp1kBHIU7RaRAEE47M5JWPmITSIEvo2MdABhfJ+LLVYw7K8zq4McEYqDN4cFUwS9I8vIZPpxjq2UVoWp8J5gwel+MTT8QVXhtUkXJNiD0xmZ3M1KXodyqmSrGSGHEdCMBdvC2pNoI10jc2b8SeO+K18jVozUpw1JQPRqkjuByMI5Hx6trhoeNgTE4BXz1TXKqQj3KA88x+eNYzsbGRz9Rl1U4Km5QjnqL2OC1Ed1Va7Cn92oouOmroLxjzdWqJL5csNI9S9OpH9Wxs+DfxUCmmtBtBMmY+XJxMWUylWqnoqaVP2XW6txBg3nv1wp4h4EzLqpqqsDdUMz1Ivb2xo0qMKWA8yiT6kO6TtHfFz4bpTVSdwv/dtvfkEduMTVxl+GZh29JqugG4aI9/9segoV3VP5q09H2SpI1C2/T6Y8/n6lHMOqioEtDEi/Sbb/PrgD162VbSx8ynFiLj5ztio3fES7FXoimEpXIBkEm02EfXCXng7oJ59HPPGGMvmabICraZ9JGyk+w6dcDPgoN/LF+/++JqsbxBdaMWklTIJJ641PAazeUbn7OOx2NM/LTz9INqUj06Jja8TNu+F8hVIpiDFh/U4nHYzWov4kuunW1XhZ+Y598V/hxi+XfVeACPfHY7D4T5Up5tzUCEypNxbBEH89qX/ACz9njbHY7BSopgMGEzqK7nYbDGN/ENQrmgQSJM7nticdjUYr1NHKrUoK7jU2mZPW+M/MZt1pJpMSxnHY7E+WzHjtMGmrkDVf1RfC3hX85tNX1iNj2FsdjsT4Gfm8sqZmnoESb3N8es8X8OpQH0DVHxc47HYnL4OIVSqQKccjm/TrjcpGVvjsdiNVkZvLKXViBqk3xn6yKjqCdNrcY7HY0yz83nXVDBj5DDHgra0Vmu0G/ttjsdjV6ZjRyrEPb70fli3jvhlJTqVFDMLkD2x2OxitxTJUhUpguJIFu1jjvDjrWGhhOxAIx2OwGb4/wCG0kpa1QBg1jjL8VyKeQj6fUVuQT+8YnHY3GCf8KNpr2i9tgbHffHt8x4RRJYeUnw9APyxGOw5dnHp5Xw3NOtRaYJCE3HX364d8czro0I0DV27Y7HYze250PXyqKvmKoDk/EB2xfLUFdC7AFpj5e22Jx2HwgedABUgC0jbti4Y9T9cdjsZ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data:image/jpeg;base64,/9j/4AAQSkZJRgABAQAAAQABAAD/2wCEAAkGBhISERUUEhQWFRUWGB8aGRcYGRofHxwcHxwaHBobHSAbHiggIRwlGyAdIC8hIygpLCwsHB4xNTIqNSYrLCoBCQoKDgwOGg8PGiwkHyQsLCwsLCwsLCwsLCwsLCwsLCwsLCwsLCwsLCwsLCwsLCwsLCwsLCwsLCwsLCwsLCwsLP/AABEIALMBGgMBIgACEQEDEQH/xAAbAAACAwEBAQAAAAAAAAAAAAADBAECBQAGB//EAEcQAAIBAgUCBAMGAwYDBQkBAAECEQMhAAQSMUFRYQUTInEygZFCUqGxwdEGI/AUM2JyguEVQ5IWU6LS8SRUY2Rzk6Oy8gf/xAAXAQEBAQEAAAAAAAAAAAAAAAAAAQID/8QAIREBAQEAAgEFAQEBAAAAAAAAAAERAjFxEiFBUWEiAxP/2gAMAwEAAhEDEQA/APO1VRxDmCTAdTb5xti1SrCmmwJvYjp1HXFAjK8gKEJ9I4b36HEjJi92iZ0yCV9v2GOLqszSgDDUm2sf1Y4lqj09Ib4X5IkexjDCONIIMz9rbbcEDAmWoIhRH2qZvPUrgOKiQafxcqf0jFMvVYsfS6x9o9ehG2LZ52prrpk6AfUpuTPA5BGOpZ9GUeqDJ4MrtvwcATWwseZmdvp0wagxb0KUQAmdU39umM6u4Fy3oJ+IXB+YkjDVWnp9SQw6TIE9IP74gnUtwIYzcE7e3T3xz0fhUaWVr6XPqt0O2JOQDC7BXG37g9I64Wr0nEAxUmDrX0/MfuOmAfoEfZE8EH4l/IHCxdt1HpBMgkx8xuMcSQFkkqP+Ytz9dmHyxJrFvUwgHaqk/OVHPWcBSk5Q+liCb6WE/wDSdjhrzKbGRKPO4Nj/AJhtHviFy5g6oKESGUkXnlePlhYo6QfTUTYL9qOxjjvgGv7WYYOA0faG1+sbGMCphiraDKm/Y9p2+uAUM0QpAJMXI+0B3XaO4w9lqIKqaTaBPWVPuDtgBZdF2SFfmmSSD3j9RgpzAI38qoNunsOD874JWVWKisFk7EED8fsnpfAfKZASzCqhE6bSB784Kap1qgkVB/rW57TGACvJlYc7RN/69sACuR6J32aRvtE3Htti5cERPluLmNv9/fANJWcmYnYaTG/T398S1fWSoUqw3ERfveIwIaTGvgzqEifxwasxOrS0CN72gcTv0tiBfNZclQWT3ZLEe4G+ApTN2EON4Fu115wJqlantU8wHZDIPtMX9sN0M9TfTqBVxPpYXnttOAHQzasJSQPtACQD/lN/pgeaqQVYhlAAGtLjmJUc9ziGL6ySda3NiQw6ixv8sQoYg+SZNuob2m0/MYuoquYfTqceapFiohvn/thdFAANF5IuEc7dp3+uCKtQtIB9Jm0qf+nZsSKobUWCs3WnY+5X9sAGvm31euj5c/8ANQx9eCMXfL1ELAOrgi42PuDETjmzhZFCurgTqVgAe4gnAckKTPaUMQF3j2k264ItTp03PpYo43BEH+vbFiXUEESRsQAZ6zzgtZnH97T1KTY7xxeNj8sUpCL0j6Rw4n8QbYKrRdFuoIJ20nnmV/TBlrMxhgrRtFj88L5ilLTUUoTfXxt1Gw98SwbTaH5Em/yYWJ98EXKB+QTGxEN8jx9MDGUUW8t//uD98UOfJCqaR1cTE/JsQSf/AIn1GKLUs7rDJWhQomYjtO+Oqt5HwsKiiLFhrHcTYr2vh/xHJ6lXUKcCIIG0/n7YAGZfS6CoF20rup5/cYCK/i1NtOn0sx+EiQ3+YDkYMlTSxsdNpQzI/wAp564o+SLg1KcJUBmB8PeZ5+WBr4hv5q6l4YKZHeI47RiKZrUpbWq2JkNIJHMkfaHHXC+bppUvr8mrw9gG6XNv1xZCp/mUo1AzLN6TNvkcGo5xKwKsAtQ/Eukx7gxBPfADyeZKzTeKTkRq9JR5HvG2+ITKsllE0/u2mf8AAf0tgeboeSsMoamCJhZPvff5fhhnLO1MKQfMpnsZXoAZg/ngKZakt9AkObzJ0nkEEyvuMNU3dYVVX/I3McqdiPbHVxrAKuKTkxcSSOhEXB+owoaZkKfjG0Md+CCTI6RtgDUmNR2WmaiMpuD8B/w/XFctVCuQfTUHEx/6g8YkVSmk1lZmm7K4kRyYgR3OOzJZiCQK1M3GiNa8CCu+AepJqJg6WBkjYMfY3HvgOaGphcUnOwIB1deoM4WWnUQLUY6kmASAXXrsRNsHoZHUurWjUibgzb2+6fngq70QD6gEYGLExbmSZ/THeI0wpD+W0c1ARE8yo3G2DGiFsqmoAIKlvWL2Ik7fPClBA76qDkt8LUnJAEdjMXwFzniSNYXTYA/ZI+kj2OITMKrE6VVjYKfUD1IO0YqCDMEU6k+pb6elxYn3GBV1qKYYJTEfahkbttY9MQEq5xS2mrqpmw1AiI9+uCPkHQAGaq76vtQdpUyp+WFqdQn+WRokj+URKsL/AAsQb+1sEANIsKJhR9l4EE/cJN4PbjADpgrJBhTYo5n6cj2wY5hfsny4kC636/jwJwTLMrsWan64i5NrWa0Am8ji3ODrlAFALAxtsOt7c43x43kzeUhatVn4rt98Tccjrir5hYuurbcWHXf9Ma8ZdaJBUmqTZ5sFjjrJ/LGc7KRAuev6Y3/z4/bPqrqPqWJgk7G8iJ3H0wVKClyGsCfSCRK+xi+M7Mytx7HDNBiwJA323kH3v/UY53jjcuoekQxJ/mL920g9BiiVKbGKZKuBZYM/v+eLiqzSpGk9yJ+ot88WrUoHrEx3iI779sZCeZyuu1QKT10gH6jFMvlBJAXzNPuCPY4NQrvurah91iPw+WDBA8K40EiYI6TscXTCNB3DMFZgeA4Ck/Mi+B1qkn+YhR+q22+d/ljQzbBBDSVtYkkW6NFvc4TVkI0q5Ck/C9x9Rx8/liDiWj4iw5sQRfo1vmMCdR5g0+hjsDYEjkr+uLnLOnDIBEXLD6iCB+GLVKraCKiypspkEdjIG3y+eKBVNaj1rrX7wj6QfzxWaJ+y4/0nF9DXAJiLKxlPk25wcA/90f8Aw/8AmwEUq/kMFqElW2ZgO4g8GN8Hr5jzJpI8mRdRsOQxG3zwlRqJUBFQapuQZtB3U7n8xiKFR8mToC+Ub6wZ34N7Due2KjkrVKbfy6dRagszCGVpNp/SMPZ3KNVZSKjCppGw9J/w7YKlc1VYBZDCLESZFwdiPfjGIfD6+Xl0qu4UwUYQ2k3mBIJ+eIpqnUY+lFUVAZPphW4kX/EXxR6Aq+l1dH4AfqQPZhJm2G8lXNZQwdlF7zcHpfcYXYMrGlmH8wNJV9EaW6yuxjAFyedem/lVRpUmNRHpM7bSBhxKGltdJyQb6CYDe3Q8fphU1wg01Brp/CKgE+wYDb32Pa8Xq0qiKGVi4H2Y9Wn8ZHtt3wBcwDVuj6CmyMQAJuSBY/j1iMWy+YUiK8zAsRt3Bk25F/xx1Hy65BHpKj0uD6l7STfuL4WerHozJXS0hKiBp53nYzeMRTFDLEyQC6Cw2FTfcNqhl/O9sKv4c1B5U6NX2oiRyHA+Hf4hbFcqHossgsAY1wRItGqbhjB4jbfGolXzVKB2Vivwsu0Ta9iJ6fpioTp0SagKkU3kGxOgx+BPPGLatNX1TTZt2b4X4AKiBJMd8WNJWHl11VGUSCLD3BO23OIy7uomqhembatQYrFtzx3AjEUXxigqwJKNYyQQD2DbiemF3ptIapaF+NN9+sX+Y+mNTOJVVDA82mVHpkSPmogmPbGWlfykny6hUz/LEMQeDc6oncfpiod0UQupnDar65YGSLwfptgDO+khpdBcQIP+oXkH7y4olFGnSShudJBBAt9mDPuMEy5rFoQjSR1Y22EDjbnDF1NOgag0pCqwPpqGRa/obffbp2wTLZc7ajp0xDD4fY7x741Mj4aEhmBq1DcLc32m+3+2NQeDrSXXWILkz5YmBfnHXj/n9ud5/TJoZAte4XaTucbOfOU8pUpppYC7k3J/rtjPzefbY2A4G2MnN5jWI/H+t8btzpnEZpApJHP9T74VaN+OSeMVOZZQVN+hPt/QjFcubG/y79u2OdagzLsDtilCoabQtgd/3xHnSRwf6jBaeQqODCsRMAgGBc7nba+M/jS2aVmAlQnV5JBna3BwOmHX4nV13gX+nP0nHZVXiaTyASeQ0TG5OkiBIAggneMVraGA0u1N0FzpG8z6gRvPM4w0mlSUsWpoAe4HH79Mc2YYalZRqFtpm3TeOpG2LeaJBqBQeXgRHF+CcVLkLIh17yDHa208x1wAKmpo8tmB56cd5G+JWkJIdYaLkCxFt+J+WGTlASCLPM2MNEGbGx4vxiQhmDAJtpm+3F9v65wQk+T0jUrEDfSSSpjiI1fMCMK61uQDTtHp9Skzt7nuBjWGXj4RH0I3iO3y+mA1KZEamKE7MD+drfOMUwk5A9UGxB1J9ASDYjvzhM1P/mKY96eNCp4YS9zKgz6ZE7/EOh9xippHpQ+bvgKZygXEqWqLaUBUSexuB3/XFfDKgKladMG8MhMGSSIHee98UrZKnl2VhU0ibBiYB62H54Lm8q9QCpRqQRxaGi/aJM32uMVA2RqEOmpqQkaSPWouIj7S/l8sauQzq150sVJ2AiZG5EE29+84x6PixYXX1p9phAk8cdwAQdsGrZSkVR6a+U3/ADI2/wA2lTaNp6nfDDRfFKenVUouRIl6YBhogStvinf57YW8PzlKpUBVypJ9VMqChPJA4Pe/64YyniEQKsNBhWWBPsTz/vi+d8CWoutA4qb2iGjggC5+k4ilkyb5QhkOugx9QfdTtaSPSb3/ADw1UUIuqiXgeoKNXvAj7PY9cCyPiwqEJpIZQdSg+l+DIuARuenfFVpUqBDToRpBBJhWOwk3AYTE/d3jAAzlLzT51EaKoIDU7Kp39Q7/AI9rYe8LzZqBxmCAwsRpsOnzk4rVoivB1qxE6GBHa0T1n274XXJM7DzEKGwFVQrA7gA+5/23wGnTimCSpelPwASwPU6iAy/WB9cLGtojyjvcKukmOWWeO22+JRmpkU6pkC6xcGJuDIgC+/JHbDdLJ0QQ9HSHN2JFj+o+W0G2+AFSqUa+hatNX6A8dhI37fths02QQoBUWgSdyPiFre1xGFszmWcMoRVYgErVBuRexF56MJwvkUrAlP5hax0MTPElGjSRPDb+98PAYSsqQ61AhYwacmCfuw32sE002aDqoMRqUuTJExf4Sb8G8R7YrmPBmca6jLRYmwik2rqWEG89yBj0GWyQCKX/AJh4aAL9V3gRFhjU41PVCK5dn0+YASghWWxPW1yAehJx6DwXwMt6gsKDJY2nmRInD3g/h1KnTFRzqJ2QNAA6GAfpi3iHjDuIgIv3Q352GO/HjOLneVoGczVOiNNP4t2fmAOOmPE+KfxUwc+k6QfUdv8Apnf8Se2PRZ2mzIapWVBjjf2mfmMeE8cy8nUAJ4kSB2jp0nnscOUtjr/jeEv9TU+IeJM4JGlkeCABP15MnnjpvA8jXa40kxMEGQI+wT7f1tjEy+eKmLlSbyeT9LnmBa3Q406dIOxDMAANSQACOwO9rT7E9sZ+GeXHK1C+rpB99x/X0nFKRkzyDfv++JyNwsi5swXfUOvvvjTyuWpiqDVDaSLKDBc9JOy2ucYwTRyyadTnSBJX/EYvzsDue/fCzNMieNsMV6rNcj27dABwMBZBq9Vp5Ow5v2xzrRanQkA6ypAJgk6WM22Fj8wdrEYZq12ZQKg0m2kyLz9155B2MYM9ECBp0mPiRdQIjdgRpbeeDzilNSm4CzYmwUkRMD4l7g7DEXpN7AxIO0ANxcCIO3HXbA9AZgU+MiNQU9ftDT9dsTXEEaTBGysCV2+ywMge0+0YKiM2rWDI+7ueRDWmRsLfPEAHpSf5ihQLSD//ACRbr/viy+lQT6/qTyJv+XbDYKKplpJG0gsOsyYsMKVSgvIQGBsAJt3G+36YpgFNiynSbx8P2v2+mLpOkRb/AAqYI/rpt2wWpWVblbG02uPeN/xvgaqGJtqXrswntzgiiiVO4JvAAEXIEiQCeZ5nC5Ldf/xN+2DVsoHbcMOV2M/WZ4t2wIZwi3mARaJP7H88BnZevpKgsHomfjiw97C1783w7UUoYAOixWpOxPECTMj2OMzLiXjVNNhABYEAbg2WQJuMGo+IGn/LrSVmzElw3uV2MQJ2M8Y0mnXMw4GpxEAH4xeRpsI5gTc98KCsgM010w10K+sA7mQJjaVPSxxfPUQBqLhqc20/Etr36A2Mzi6quoMqNIFgRq2EwsSJ/S4wCz5VadVW1oEcrrSxEHZgW4Bk/rvjRp5sgkUTrQDc/EnBsdx7TzvOJ/tFLMUyQBqjSVeBPBmeQOYHzxkL4c9L1UJDjddwBuTTBHHuZi2B02x4eK0OtQFlEOy72uDF59rc4Hkc1TdSjMNe0MI1AAk+kzsZPqgi2EfDfFHqVNKvDRL+mAxuQx2IYi0z0xo5vKJVPqB1zFrEEcAkbbdjPOIq2byQS9OmPNHCADWIgSAYnje/e2OyuapZiQASn26bAgodjAF995vH4KDxLSRTrBlY7VYVg0Wkm4ta0SI64vncpSqupDxWKmHWQZFwwtdJtBuLCcM+zfoVqThfSorUgZGqdaqBtGxtefi7c40PDvDabKHy7kMRJDEkRtv29/pjAy+ZrLNOqSHawZiV1Dazr1vBEi98aNLJjzA3qCm5lmAkcmN+vQmZnAa+Wz6tqVhJEWYEGeoMEAfTjrgWYo1XhV1MhG5kEdRaeDvvv74pTzCT6nUdCxtxOnVcn2nGp4TnaYMABtQm/Sd/rIxZx1LVPBfCXzDOpBZ19IiNl4JtuQT88bmZy1HLqVcimwWyrBvv6r3xh1c0adOs9Ew4qMZB9SgkEaSCPsn8ceezmddm1VGud4Im+0x1g2HXYY7T2Yeso5+gKZY1/VI9Gkww5vEA3GJ8R8QBvBUHba/+2PIDLVKllQmeSTEg2JJMD26DGvUp6ERHEkTZTq3Y7x9P3w37TB0zAZTJJIsBxB/36Yws0PUQZ6Xxs5qkaRvBMbTt02HTphXNZYMdQGnk9D+0YsV4zxTI6W/wk37njvfoOZ64ayFSad11MDEEKb23mw4O+843s94N5lEsZHQczaP/ABR8pwt/Cb0lrENSaopQHyxIMqRpnopM2kkgd8YvbvP64eGv/CuXdiS4kQIC7sZMhT0vLORHAnbHoM4MsC2pKjOiEAgiNZA0iIjSqn5zucZn/F6hLsSoJsV9MBQDAtsACYGK181TeioDtSCyS7AQzG5hluJPW202wtxx7JUM+iwhANRtgTx7bk4XcliNNyO4Kn26NNobfGF4t4bUp1mM+dqM6kIJ9yPa9rdIGBZfM10jyXcmD6TqIN9hNyevucc779NT27ejHnpJoopVomkw0tbhSDHXsJ9pZyucNUkGKdTY06kXHJXr9ABjzX/EBUOl/RUv6Rq0f6bSh7i3Uc4tVZ/SpZHRTHqPrEfdMCY6qflxjKxt+IVlQ6aDMtWPXTI1gC5JINgO4PyOKjOQoVyEYmF3ZGHJB6e8G3GMqh4oxMes0wfgqKqsQAYCtqgxG/p95xo5XPqVZNRAiPLqALaJgbyIJv23wxU5uouv1azaArAx7AzYnidvyioQ5GqmRx8SzbYArIMb++BUw6kin8Mf3fHuDPUHe21xOIyuaWNCgU5aGpk7nr1I74BllZBGrWDvKgNA+8sgHrYCcAApzCvpkSdNwDJibyPxGF81UqKfT6jP925Gom3wPeR8wb7YXoVhXBD0yKi30HTqBPQsRI+HcH5xIqNSvmAB61MCAHT9DP5j8sC/tBN/7QRPBorPzwnVzYSbmASIK6dMCYInpzt8sC/42nFOrHaqf0OGGr0aYeiCD5gUGdlKt1AFz8p2OKZbMKy+VVHqiFeG9Q+7ETPuPbFavhsFqtNmNtlYAHcwAebHecFIL0wUJ06TqUhZkblSBqnpsMaZBpOaVTS6LoO0mASPiUgz6o2IifwxashoRpVjQcnoChmV0kqDYwRO/wAr1pOKoanVAJMaSeVDSQDaDz2OCrnKtOKNQKw1aZP2x0BIN+Tt2wVNTLBtUyWCAiobarTINxInYHcYtlZYqlRDQcEwwUgMZEkRZhN9jjUp5UoNUulE3NMzqS8xIm3a0TvhfxXMTTIV5VjKnoeonn+oOJ2dM3xOgzMgA0VEsrsf5b7wSdgeQZ7EYcoJVJHnqyMltSgEEf5hx2PbrOBeFeLsU01gyPNiwIn2JAj6mfy082qqpFVn0t9sAwDHIFpMT+kYKFXRHHl1FLIwm+mxt6l5DDbgcYtQ8Jr0QJYVEQekD4gODbgf4fxgYutVaacVkPw1QJ0kxYybdQZjDGUz1RWBr6QYgFT6W67gQ3MCbYgj+y0q9mYvTjVEEFWi7BrX+necXy/gjorGm5qrcgEaj72N/f5jD4cEzAJIBjVwdpjnmD1HXGTl8zFRkbXvKifhi1oiZFrzIxr002PNL4TnmDNpchSZ9Xq2ix36WG+NnJZqoaI1toZSArKAukjdCDzzDTMyMNN4C9Su9RiDSf4Vpk6l2udUAd9/bE069HzCq/y6kRI1CYFyybMe7dd9jiVJDp8LUFmrVRTVhBXQWJ7gru+9iMY1DxPL2ii9SbwzqJuINh+H54LWpuJDeongAXJ+0qrxttvtjE8RJNUP8aix020md7naP6ti+qmPQZ3xStUJ1JTRSsBSWsfvekwDFuPY48rqajfWWDDTqBMA7wZ/S3uMa+U8Md6TNrVVJi5s8xMEGARc3jAfE/4UWFdKkoABBu8noFB3w8l/Hq6viYrZeiqkMaa6HeI1Hdd7xH4k40s2qJTRRDsdMkDbqBNp4v8ATHhf4cyNdaiKhVkYzDkBlAuSIIOw2Nr3HOPQ5/OxdlAE/aN5Jiw3gbn9b46axhjO1wVWn94R0Ai0km542xk06oy7GmFhSSzBTpBA3Mn7Pc7DHZ7PhwoDevaNiREg32neN8Z/iH8R0sxFOrSqCiBEoAWZ4sT0XULSZsSe2bVg/iPl1W0UXDBVl9MBNRkgajFxtO364vimaT4Up/ZGoS2oMJl5Bg8fTAMz4dmKIZFKuhiWp3iL+qBM9jhql4eWKaaysJAaoC0qLSSCAwj2t1jGf1V8n4k6qfKNSokRoYAsvMiD8Py3nFaeY886RC1R8MGAxuYgWnvI2wsaVag4rU3NjKkXJg2M8/1a+Iz+fSqRVKinVmSyAaJ4MTIPUflhhouR8VaiWp1UD0zJdJBmeTeZHUHtjZy2im38sA6v8WsDmVB2MW5x5vxDxR2tWVXG4YAWm82ufY49LR8NNNKbUKhVtIm2pSYiDFgf6tuFwh5qlOowRxDAQFMmLWidr9v3xmZ6uB/eo8KAAQoMC4kFbiD9rrG+JfNJp0ZtGDbI6rEsd9DWAjki0RvOGKVWoqnWrVkmSTGpdrEDe25XfEUAVX0+hi4G3qhh3BFm9jHseeqVg4BcAiRLECbiLlSIjfV16YGmQRyGyzkEGFGoaOCfT9OnztilGj/MLNpRoglNQuZ+IWEH/TN+MAat4e5MEJUQwdDPDED7pmCeL374F5VGp6FIaAYpk+tdPQyP6G+DZjMFbEIBpjUpOkXEDaVYi/PzwqatGofXTGq3rBFtgt1Mj3Nj0wDYRlIIGq/w1RpftBsp26/PBP8AiCc0b/8A0j/5DhE1NElmqVFJJWlKzvuRbUsfl7YUqZ2gSSatcEnbS/6Ni4avl2NKoKVVVAq/CxWYBPuRq4Mdjzi2ZyQot5gdghPrAkxb4ws7HkNO5tiKOXquhWtrVVXSp0wAQR6rci0b7+5x2SrNTLJWEqVswUer/FtJ7779MEHK0qjTTIBndblSIupiIPS2/wA8Fo+J+ePIrKXeYlWgSDIIMbg8HgfXNdmy5V6bHyiToXVKjrJHq0noDY4PWzHmKbBW3Olpgibib25sflgStOhnvKfRVq62I/llm4tZiPtjboQR8tWmraTpUAblGExt0Pzx5tay11FKtKuoBFQANPczx1J/HfDPhoWgRTNQ3OoNMTtKiBAMcdD3xGjOdzDPS0OKJFQiNKudPyufYjboZxkfw/TqUap89nWRCAhrmbRIIBnYQebY0fFazJ9jSphpkkTeEGm4JPcb84Oa1LMZcT6YkrrEsje5MRuLwYw0w1WrIaZp+ZBcEBltJ3MQLMOV5m3Iwrl/D6oDMzA0lAASRcttpBvMySbWn2xHgeYqVS2XcDU8r6vhOw2NtrztGNSpkny7ojAEQII5U+oG/BGN8eOds26jJVGUhhLJN4gwT17Y3HyKlfgBvPEg8EHGFnssKfl6Bp8wEwsxEkCJMiYJjDWUas4sxIkgDaY7746yezF0/VzdLLqqsVZjdgm6nhZ2kiT7YrSyOXzDhmpMQoMk6QRtHqM8/ng9Dw4WL0yI2lf12w49FQsLCHqIxfQnqZviVDKTpTSpbYGCysTwR78i/GMWp4BSUnQjsJAOoghjcNYCST+2NbP5ClqWozSykR9e20ddhhDMeNCmHzFQhSP7sRbUTC/MD1T2xnlxkWctUyiRVp06Zo06aGXV1sRIYAbajYAYlPHKFRoo6RRLEkajr1HeFNo2txjKGeV1DQKgmAwI9P5yR7WvvzTxfLaVlFOtRAcLAuYP2bEXIN4JN4tjheW+zrJje8LZVdmZyulSAhUamY2DCSY4DA9ZHTCJzlUs5bSNAkllGlY49V46AXvjP8M8d8z+XXVqdQ2AIJDXkkgbW+0CO/XGZ4p4h/aDoLHSshIAjUYkg7Rtf4oGLv2lPOaedVKNRDSrEzTqsYRhaFsLyeSTERAvjMz/AIVVpvNRHVVEBxsYne8A/MieYwuuYNHVSqhyCfTfSCD1734MiT74dy3jb5ZiEbXl2I1UmadPXSdoF4bccziDMoo1NyGAYtABDEMOQQSYJPQnDQy6udVNhSkbM0MTzuf9u+Dv4drdzlQrIJMWgAESbiTz2v8AXOhnYrTSH30jqLkrBnbpbGozTPiKrloBUtqgrq2NyGnoZ5B6WwxlspSzAY01bVEMQDoG9zf8L++CZHwQuurNBgpEqgKqT3vzxFiMMnwYqg8hnIBkpA8w9VB2I9pnEtWQlkvBqlBi6+W5IK6WnSwJghSwif8ACepw/RzAqMRT1ZeoAAyMDp0gfZWJA5kEk4rScA+sMUmDeQLbMsSL/lvh/OeGLVpwBq03F1Omfsi91P3WO1sTVgRr09CpVpEl1gEmBYWYEXNtmO0Y5qFdCSoD01AgETUAMGbEAxfa5i2Fs0CVNNqGvTABQmV0gQWvIneQYvzbB8pQqBF01C8m6kzA5k7MZgen8cRoPRTrKDQamHazSlhIN2HB34OKDxA0fRX9HALAlTzvE87H/bBmoo4kiHG9QSGWJt0t0fv74DmGcU9Lr51Nr60W9p+JVFyN5H1xWVqVFmpg0WABBA1EaWEX1DfvaP8ALjNrZYE6Cpp1AILESrdYBiF32ttGGsr4QsFqR0sAbn1X5EFgYgxi1XxFVZVzaMh3DKAUb2BEg/4ePxwhjPr0Qkgwwm1zpJ6qQJQzsD3uMMpXowPVWHbzAY7TpM+8nDlXLrCnLkNMsVcmDI2JkmPwxmsMzJ/9mpf9JwFsrXLDyltYxKSG5ienc++DilS0mg4gkDSoBmeYgxIO03viuaywcgalFRRYAwAe950n2wvl6rNqVmICCHQgaRbiBM2+L98Ax5NRGFKrMEeiBJUH7VhEEzNyffA6lCpRLFQSqtpWRG1+eBcjc4Pk67ugWr6gI0OCQV53ne+C5ynocsCdJN1YyBaJvvP54sSooZpawQKpJpi8xZifsgXub46tmFY+TVJJJ9MbA29Ukz2seuBuhpepWF4hgB19O0SDtONAIKohyqERrmI4ggC+18aRR3cArUc6T8O2lwP8RFuw4xbJ0zQYblJ3PGrfUdiN4xSlmVBNFlkG0k2I4PIxVmNNhTZwyOIBIMjmG/r2wG5kPKFYVmMLddVyYPpHvEzPbAfE61VsySbq0J1ACgKqkHawFt+cI5etoOmAVX1GTtBtc/1fG7UzqGnUq6glRF+Ex6wZ0nqYP0xpHm/EM67VPST5StpAuNrRAN4A2742vCs61EIzNJcgKpE823APTfqMeao5rSCDT1AnU1zb2OPReE5yk1SmQGaop9NNlDi+4M2juT+OOvFm6+q+E5+pTX10GsLlDP4f74y/GP4vysEeU5jc+WpHzMxN8YmdzbUSrUUpZeosn+8LxqBBEEQLbbxjBbOeYfKJ1Mx1O+5ZjfoBHt++LkTTGc8SXMuqU0ME7QIJ7gce+PN/xTnKFSqaQZWSlKkbkt9t0jobA9u8497kvCaVDKVcwWmoEaybgwYi+5MfU4+PVsmg9dM6WCnUDMhuTP4wYxx53W+MN1V8qpqoIfIs2nXqIFhqaIjc82nG/k3qajUWooYnUyHY9IYg2P7dMYfhSFmAaQkFXn0giAWIBHPTmLYhvD6J1GjWdipEKwUCOI745X3dJ7HPEKg9MgA0VM02AKktyNjMmY2t2xi0Mz5ahGqLVpTBsRE7+mx+fthzxDxU1VYmFIsUMSbRuT0tycYVKmWaFEs1tP5A98WRm1fN5lVYBTqXeGv+eKOwMsq/jsJG3bGgv8J1CrWh1/5e5sfxHscaP8OeGVKJlk9TWF2DQe20HGtkiZdJeHeB1aiLVp1VDMfhkzPM9Dj02Xr0EHk1aS0qvJUiRySrC4Hs21sMHKhtWjTSrAfFpMRF9Ri99o6c4zjRDDTUp65EkvIkjlDwDxttfHPdbzDCZJX1ioCf+7qqSHT3swIgCfrbCGdfyXUV18twYWqmziJl1mCZjob84vmUr5cfarUIGkavh5ghfzFt+uDoVrgtrKiLg/3ZJJmQR73W04CzFTpNcKARC1leQxMiCABePvfXCtTLPRYtTI1TNiVV+0LYHboLH3x2c8KNFf5OmpTPxUSQf+m8kdrHBPBfHKbzSUeU3KVFBUwIIvcD3OA0Mp4qGQKU0utxqFr7Qd8KZjwgE+amqnWF9IICMbbxwemCHKwbqiE7JqKqTxoOwIveJ9sKpmCjeWQ+oH+7qH4ubE2j+vcpermwSozSFWJ9LpETeADcW7zvwcFOfqgjToqJvrBj8zKmNzsbnD3mPUYpUCBSINNlE7WFmuOflhZ/4dSmytScp1pkSPxNh8zG+CEqtOhWcuKvlsLnTBBiNI0mJM+3fBB4gYK16YamTGq4UmDEzta1vwwGvSp1HK5mn5VQbVFIOr6/FHv07YL/AGhqKtTbV6vhYrZhAFrkA/4cUZ4yQpkVctUcAXCllEjmDJkDow7ScT/2pzX/AHU/J/3wzS8DZmDUm02uJgb2PSCeBt0wWM2Lf2eme9r998Vl2Ura/wCW1PTVp3kxBHSNjbaPcYPXqeYZQaai8wRtfSTt2/fE5nJGp6WLLUQek2BIkECeT0n5HFKS+cswwI+NlFweZvuP66Yy0B57lSXUCTsCG3ueN+2/TDWR0VCAACkH1Em/BUiPy7dsXz2XKAVKLDWIsx9NReDfmbX6Yx87mKbgsjvOqXVASoPPyJ29sa1MehTJVdAVMu7U5JZ3PpCxAUTBDAzeb2gdcrMZepTPrBAHwkyV3gySL3tiUyD5hbsswNAktMDckHeOLYP4FLBqVV9Rm6dOQUPXa2xxqcozlArZcVlDRBUEAXAHP0Jwfw2lVrMtN7vwANuRHyw4PDHpEVLNSmBUAJE7aHB+Fp+yfxxreG5Y0q4rSFNMalBEhiJMDgj2xUYWeqVMszGqrKrNBa0arjSwx1XxMtSZEQAkqATEQLmJ6mB9cJ5zxRq9R6dQPrdixQm2puRI/H9sDzWQ/s/la6o0usgD1NEm0DYzwcJtunUw/litYDSI07xP5cfLHsP4dya5aka7PSv8IbeT/XfHmMhlxXj+zqV1nSRJ1OLWbj4hM9T2GNDxrItSc0lgKlo7x6sdJUC8U8Q88g6l1Akn+umD0qYQrpaHj2i3ftOEPA/Cx5jPWfRTUGSLkngC+L+J+JhjFKnZTOv7UDbfsNhicrkJNpv+IvGBWy6pQJUaoOljPaCBJM7z0x5/O+FCqyioINgK6TwI9fz5wl4l4aah8ym41SDpBkE8le/bDeT8YqLFOsItGgg+qeYPyxwtt93WZ0zs9lq+T9VOsKlOYtcA7wRdZw/l/wCInrlfMpKENiKcAE7yR1ibd8aGXyCoPMpodAJlQxKmbE6Ri1fI06qa8vSp1HH2SPSb8CYDdxviaYxc14S2ZptVo0mXT/lve+1574D4TlqUiHZK+n1K4kNPym4xr5TNVSHsQZut5BvI2MiOcalBVq0yCoZ9NifjHS8bzYHF0wrX8WUDy6tM0QJ9Rb/9SP1nFamboVWKq6CF9NUyIi8NIHptBMyeMAzJKqi5sMyPabekzsSDA6ziKVelSUGhSBpBvVUkEzb71zteMZUJvGlqxQzClHj0upgbfF0ZZ4xoeH5saQoIrKbaxsd/SQfz9sXqVBmaR8vRobhlgAAmQwEEX+0D74FlskaSFaZ8m/3gYPBaN1P3hcc4ArZBqNQMlRyouKaqCe+nVcrHAnAszTqmTl2CzupklZ6QLT0vvilLPggsKhFRTp0sWEnvHA4mcMZjLedpJISspGoXCkCYU3vbnAZSeM+UIq023jWl1J7zsR2jDOd8Hp5lQYZSQNLxB7apIJttInocSc0tMhcx/Lk2CklXB99iPrgFWs2VlwTWpNtc7XGkiLx1w8Ir5uayv95/PpiO+kew299p98Eo0fPTX6mkFVRmtxIDTJt1/CcPUvGUIIRwjFR93/SL3+WM3N+GeYC1MGnVJvFtXWQDAnqMFVajFlWoSu9Mz5i7QVkXFosTtzgmU8XRtR1n07+bEg8iSB3uPbCr+OBXCZhGRkPpa5YdCCTeeuC5/JI0FoYEi4GlvcwY2jri+UP5ZRW1irBHAIbbZYmIMXthNss9Ek0wKgMalYklY6A7jfvjqtDyzpdnqLw6j4I2k7f6cdVZEclnlTEOL73vex/bAL5euCCaRNO9wQNM9eoJE79MHZ81Ni3/AEH9BGJZQzCGIvAqrEi0R3t1wz/wit/7yD8h++KgHhviHmqy1FhqdiGFw/UdMLeJ05PmK5Dj1MgkbfbEdORfnDVeah8+iumsBLLJug3/ANWCLWFemHSpoMQSdwefkecRWOann1A1RitIEelJ555iTvjS/wCFeQ7NRUHV8VM3sORF/ngCMcsGc6ghOkopGkA3k8kTwcaKZ5dK1CTo2nleQb8Hrvi2/SSEquWpsRVpl9XIpn4CTexEETjRo6cyra0KsN3U+qeCI62md8K5mgyRXooxn4xwR7fng39jNVRUHoB+7O3SBYx0N74ijZbxU0Q1NmYSoJl7VFF4MGZ5EzGNH+Iv/wDQVrZellafpRFB1H7YF9E8Abd4wjlqFOraujOwPDFdQAuoPxAH9seUyGao01dMympkYaFix63BERv3xqW4zWrRyK5iGVyjg2LHni/fC3mOdFByXZTYGOtoPFucGylcVKpNOFYA+oQFYcCD0xcZDKvdCRVAghiQCd7ziddrm9Pe/wAA+BmhQbPF0ZaeoeTB429U2N+hGPP+IZxalZq7EKWk6ANQveAOMef8M8bHkmgVPnMxAIY+ne54wvQ82jVam/xG6MfUGjgTyeO+OvLn7ZGZxehNNaitJOjTYEaSetgSQAZF789seerFspVXSWdGFpmRMzPX3GLmkWHmZSZJh7kEe6mxxt+HeTUjSVJQizi4INz1kdMcr91rwF4aVqfzQCI2G4Ebm/bGjn8wrIVZWI21iSUbje8e1sZ3i+XdSXojUp9TIvbdljbuMBoZ9HX0+YXWDG4vwR064zjRnw3PMCabkU2+y2oxHEg3B74dzKJTJekAHO9z6rbdJ52wrmqS1k0Vl0vHoKkSp69dP1xm0c5oYU66EECz6j6ulxzOLiH8xnErEaCBmBbQ8iRvpPHzwNfE1JAqGpRrAXEwp6fCLjuJ3wTO0FZQHBSpHpcD8uuGhRZglGouo/ZqqJA7RuMRQU8XoVgaNUGmSZOo2Nj6lsDBxnZjwhaH82mW0j7O+kTuOsb3m2HPHP4aNSnAdta3Xc3998J+CZ1qbaK6XFtRBt78DF8J5OeDVaRYxUU1DcQYLDow2Hyw8qo4ZtJRhus7/MXIv74R8T8Bo1QGjQx2dLH36HCwzJQpLBiJCVIJDRvbr7++Jio8Romo2pGKuNmCwB11SL+++ADxdg3kZqmdQETImfvA7R7Y2f7Qrm7lDAOrYfTp9MZueK1QUroZ4rC/sRzP54QWq5bMIIZaeYo8MTde/UGOm8Y5KrUSrUnFWkbaSRqTrb356TjHbM1spaoAyH4SLrPUjrHXDiP5xWpTGhzMcLa3tPvi4mq5rJGuxegyh5DETxECDtM/I4f/AIcydWszJWAGkgiR6heJA5+vGLp4IrgMJp1OoNmI6jp3GD+HDVUFKq/lvOnYwb2k9Le2Lx7StTxP+C2rSoUVvTrLizKt47BrH8jjyVAjLSP7xGtqNmC8bTb641P4t8Q/s+YSWLoENlYmL7GNh0nAvB/HaRegugNTYnzBYuBI+EkEDt+m+Ncp74kqtOlRdSKM+W4gqR6SfwYRvOFaPhfkEsoYtv5RIIYdP8Qi+Pa+L0qNP15VwUAE03UBhv0sR3HXHmafitXzG1Uit7bwJ6XsIxfR+nq/CVDPK0tRpqCPSaT2Xr6eh98F/wC0xFv7M/8A0/7Y0PFKiPSFRoDKYDoLyRyYvbjGeuYzEWM99Zv32xjlFgh8ZpyBTQauSCLTyD+EYUfIgE5mmvpF3WeZuRPHbAKfiAVgalNUdLWCye7feN997DG9SphlWpLMhNxFjIvzh0doowyakqKQQB6hxFwcZWYyDUPtAUT847Ej8+mLnL06Lg38pjsSZU8f1th4VFfVpMlhDK0tP42wC2RTyzqAqNTJ2uAs7Qfu/limf8GqU38xW1LyoFgOtjHucRmMzUoaUEGiwnTJG+49xvh3LVTSIpkNV1j03t3VibexwUnRVarB2YoYIVla+qPSG40zvGwxbO/w2MwoZiquNzH4GJn33wUeFCgfMVJR7FJ+A9u2JzOZWm3q1C40NwP8J6/PE8HkrQ8NuE0rT5DBpiNje56YLmQ+qRTGuL+r0tG0Hr2ONGhUy7SatIOSu0spB6qR/wCl8Jf8QBOjSRUEAMy2kc/TfFQHw9aOYkH+VVG5HxT0wX+16yctVYArdWIM9j/uMLRSeoS806yEfDMG9p6jGvXyq5hYaAw2Kg26X/TEqxmpVNGoaiOOVYEekntz+GAtlVrv51BgtUfHT2nf5TjQyObVHNJmVhGxsfe/6YR8U/kk1AYLCIHJ/rnCFa/gvitMn7jcpzPWcKeLeGss18oxkE66cWPXTPPJGEajLUh6cLUG49uGxq5TMBiAxCVtgLcc24jDDXeC+IU6glpFUA/EsQRH4dsa1I06ylaqg6uNPPUH9cIPQDvq+Gr107gW374Gc+ykghwxtdCR2iMM1dbIydOmIA1f5zMe07YXyzioTaBPqiR+H7YBTZHDCozNe4vAHzw8qoqgKQBEyDtiBelXNJoB1UzNz+RnCXjFCo382ixdCPWqnbuI3jHZmsGUibgm/wCsjnCi0DTI8tyCFkxABP8AiB574Yao1MVQfLMRYEP6W/ZpxbKhtJp1kBHIU7RaRAEE47M5JWPmITSIEvo2MdABhfJ+LLVYw7K8zq4McEYqDN4cFUwS9I8vIZPpxjq2UVoWp8J5gwel+MTT8QVXhtUkXJNiD0xmZ3M1KXodyqmSrGSGHEdCMBdvC2pNoI10jc2b8SeO+K18jVozUpw1JQPRqkjuByMI5Hx6trhoeNgTE4BXz1TXKqQj3KA88x+eNYzsbGRz9Rl1U4Km5QjnqL2OC1Ed1Va7Cn92oouOmroLxjzdWqJL5csNI9S9OpH9Wxs+DfxUCmmtBtBMmY+XJxMWUylWqnoqaVP2XW6txBg3nv1wp4h4EzLqpqqsDdUMz1Ivb2xo0qMKWA8yiT6kO6TtHfFz4bpTVSdwv/dtvfkEduMTVxl+GZh29JqugG4aI9/9segoV3VP5q09H2SpI1C2/T6Y8/n6lHMOqioEtDEi/Sbb/PrgD162VbSx8ynFiLj5ztio3fES7FXoimEpXIBkEm02EfXCXng7oJ59HPPGGMvmabICraZ9JGyk+w6dcDPgoN/LF+/++JqsbxBdaMWklTIJJ641PAazeUbn7OOx2NM/LTz9INqUj06Jja8TNu+F8hVIpiDFh/U4nHYzWov4kuunW1XhZ+Y598V/hxi+XfVeACPfHY7D4T5Up5tzUCEypNxbBEH89qX/ACz9njbHY7BSopgMGEzqK7nYbDGN/ENQrmgQSJM7nticdjUYr1NHKrUoK7jU2mZPW+M/MZt1pJpMSxnHY7E+WzHjtMGmrkDVf1RfC3hX85tNX1iNj2FsdjsT4Gfm8sqZmnoESb3N8es8X8OpQH0DVHxc47HYnL4OIVSqQKccjm/TrjcpGVvjsdiNVkZvLKXViBqk3xn6yKjqCdNrcY7HY0yz83nXVDBj5DDHgra0Vmu0G/ttjsdjV6ZjRyrEPb70fli3jvhlJTqVFDMLkD2x2OxitxTJUhUpguJIFu1jjvDjrWGhhOxAIx2OwGb4/wCG0kpa1QBg1jjL8VyKeQj6fUVuQT+8YnHY3GCf8KNpr2i9tgbHffHt8x4RRJYeUnw9APyxGOw5dnHp5Xw3NOtRaYJCE3HX364d8czro0I0DV27Y7HYze250PXyqKvmKoDk/EB2xfLUFdC7AFpj5e22Jx2HwgedABUgC0jbti4Y9T9cdjsZo//Z"/>
          <p:cNvSpPr>
            <a:spLocks noChangeAspect="1" noChangeArrowheads="1"/>
          </p:cNvSpPr>
          <p:nvPr/>
        </p:nvSpPr>
        <p:spPr bwMode="auto">
          <a:xfrm>
            <a:off x="155575" y="-2141538"/>
            <a:ext cx="70485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data:image/jpeg;base64,/9j/4AAQSkZJRgABAQAAAQABAAD/2wCEAAkGBhQSEBUUExQVFRUVFxQVGBgUGBQUFxgUFxQVFBQUFBQXHCYeFxokGRQUHy8gIycpLCwsFR4xNTAqNSYrLCkBCQoKDgwOFw8PGiwfHyQsLCwsLCwpLCwpLCksKSksLCwpLCksLCkpLCwpKSkpKSwpLCkpLCwsKSwsLCwsKSwsLP/AABEIAKcBLQMBIgACEQEDEQH/xAAbAAABBQEBAAAAAAAAAAAAAAADAAECBAUGB//EADwQAAEDAgQDBgQDBwQDAQAAAAEAAhEDIQQSMUEFUWETInGBkaEGMrHBFELRI1JicuHw8RZDU4IVM5IH/8QAGQEAAwEBAQAAAAAAAAAAAAAAAAECAwQF/8QAJREAAgICAgICAgMBAAAAAAAAAAECEQMhEjFBUQQiE2EyQrEU/9oADAMBAAIRAxEAPwDhzTEayeSZOAiUomIzHYbeLjy6bruOMLhOHPqfI0kczAb5uNlbq8Aqt1HoHH3DYW1wjiGQCYJG8RHRg0aPC66GhiRU6zzXTDEmS3R5w6m5p3HqPqo5V32P4Y10xcjZoLo8Y0XKcQwGU6Ob4tj2UzxcQTszgiUnAG4lJ0RYGeaYBZDJNRAFEBGbT7s6ed/RNAJgv090SBNlBl0VoVAEYxTBvCiwItMkXBVIBQiNaogIzWqgEAk5ifLfUx0TuTATnSIUcqeE09EAOVMssLz7JVKcaqMpgTa1FDUMKYumImwyOiOHHSbITXWjZGa1WhDgKcpg1PTbzMnkqEOyw3JTkJk6BDpmnolN4gpyECGhNCnCbKmIG6EpUwExSAhCZSypsqAPN8VXyN6mwHVRwlQjqTcnqqXFcQDVAAgNA9Tump4heY3s3Ogp40NEk2Cn/qU0+86QzZgs5/ifytXPvxfP5W7c3bDyWfXrF5km/wBOivm0FG/xT47xNYZGv7Knsyl3BHVwv9FztR0mSZPO59yoF+w0TQocm+xhqGKcw91xHnb0XQcL4p2ndcIftH5vDquY0RqdUggixFxGySdAztjTjWym1qrYOt2jGu5j30Kttat0SSaEUNUMoKOxxiNlYEqTiBAgDw+6m1qiwIwCaATQpsbe+nQKVNhLZMDpN/RPCoBkoUoTlvVMAXT6KbqcaghIW0TnmUARhO0Jw1OdNUALKitiIAAjpdQkRABnmTKmwJoAlNGBQ2sT06ZdMAgDcx9FYidNxvJA9VOEgwKQamSJqZz41OqfKnA3TERhIBOUkAIDqk4TqnhM1sbn2QITj0jwTEpFKECGlQ8wFM9JKjB5JAeQ8Ub+1d5fRV6dRavGsLcOG9j47LKDbrzJdnShVHWA5XPiVFw7g6lTc3uqLoyDoTbxSJADVW6OGFi90eFyoUmQJ32Wm/D06ABrAvqGCKYMBoOnaEXn+Ef0TSBuy3QwnD8vfOJcebGCPcqlX4dRJ/Yvf/LUAB9jCPT+MHtaWtp0w3SACB/figYau2s6A0MfqMtpPIbT03V2mFM3OC0i2nlcIIJ/VaNMSbmB0EkofBq3a0y13zs0PMC8HxCMwLZLQidpsDHVTaEmsUwFQCkDVGATU6JJsJ0vyJ0un7QugkkpiJtUgoNf09b+yKK7uZHhb6KhjwmpgAkwCTzup4fDkiTmJ5kwArDHMZMnMeg+6aQrKhSjwRa2ItOUNbzI9vFBe4vIgG2/yiOk6+SGFjOB2jzRnMAiDPgFEi8GQeoj0UggYmtRmMhCajBNCJ03gmxv0REqboEC3gmAViJgJwkmeDtA8eXRAhGmDEiYUvKEgQN58kpTEJIJwVHOJhAhBp/h8LypOCYJ8qYEZUSVMsTOCQgebqnUnX1UCEAcFVph4IIsdgsTG8OLL6t5/qt2QNVTxfGGMERmP96rz5JeTdWYbtEIuB2Q6uMGYwIB22CRKysbVGrwfL2rSbhoc6ObmtLmj1AWZUqF7y5xJJMk+JuUXCVspvI5EbFGq4vUWIOuUEZvEnboqF0Uns9DMTrC0uA4EvqA7Ngk9dh6qlmzOkwPsOQW3wrFhoDR/koVWNs1MKSzEui+YB0eNyPqtdwhxA2P1EgehWRw+qHYkumwgenLzVunWIq1DlPegQP4Z75mwF4XREgugKVIAEkgu8SQPZQplx+ZhbOhsbfUIjVYB6HEHNbUpsgFxa+dxDbwTtBPugUa4c6AD/nkq2OpOM6wWkSJ01uqmHe1haCSWxqWuaW30HNWqo555HGaR01Dhj3XymPCSlWHZ/l738Z+ypM4hRDYzu8s0/35IT6uYSBlaLgvkk+DdforpeA/J7ZpEOfqRIEkSAj4Wq2kc7S/PEd2wHMTusjEYsSWsYTzfoJ6RqsvB8QqVK7aYte82sNZSloI5U3VM6rG8XfUMuOmmltrFVS8m49TKLRwrWuJe4O3gZifDkp12NnuTlj80C+p6QlTN9FdrLySZU4QsPimvnLeN4IHujOtsT4JIZMNU6DQBeSeZP2TNpHLmIgeIlO0KgCNRAoNUwqERqOiNSTyuplnMHzCQMawPGyZlQHQgx1QIlCQCSUoEINTyRuotYJkz5GIUgmITUpTpSmBF3io7amesQnE65THNOQEhEExCkWpgEAea4lhK57HYcgrrMRDbGx5b+io1MEX6NcfKPqvNlE6E6OTc1JryF0D+DsaTnBmNBJvysrfCuE1XEGnhi6Nuzz/AP0XCFmsbNOaOZZX6Ky1gOi6biPwoRlzsNJ7tiMt+oiI8FRw/DmtJa6zm2IOoPgtODj2ZOSfQWlgKdNjC6mHteycwJDg7cCNxpCJU4bTptc7M+1ogAh3I7+aLQhjSIETM+0WVp5puce1BiJyg5ZdaCZEkCdNTzXTBRatnJk5p/Uu0MRTLHVmNYxxa1lOm2TBjLMnV0SSVrMe78K1oY0SC9zozOdFi5x/K2bBctSbDhyBtHMrVHFcjHDMRMAgbgHMAemnorgU50vsSOIiIO8WKvwIBG/sd1iO4g2pIA72o8ua1uFO7QBu508eRTocJp6QdiNhIaSS1rif3pKZ1AgSYHnfzTAWHIzE2kAwSAeqFo1dMau6n+7LpBLWw0ka6kaIYxgcbtLOTYt5OBObxKm5vMW08jseSHTwZkCmYJ2dGXqJOnRVZjJNbCdjUeQGWOwjNbwCnT4DUp/7bQ5xkuqFrB6TMdE2HxrqVng0y7e4DuuYKL6TtWHMOTiSPJ2o80VYuVO2W8jmgjMxwj5h3bnYB17c905Y0ht2nKNbTfXMTcrNqObU7plrmmY0I6jZwSpUDNxTf/P2jD6tP2Ti4/2DI8mnjotuxdNpjMDzDTePSyk/HNieze0fvEiPWIWHxDBS8l5cKeuSlLyDzLyAYna61KFGi5sNfVFoP7atBGneDrK7T6RhWRP7TC4DHsrAltiDBBiQfuFdzACTAA30VLD4ejh2gNysaTqXG7jb5jqVfFPb+/dQtdnYpWhjiAOvIfdV69S4LiQOTSRPjzUnYRwuM0Tr3Y8p1RcPRbM6u/i1HlsnQWAZg3vu7uN2a0mT/M438grtGiGiAIUwFPL6oSoYwYo5iTAa479FIlFoYRzzDRKYmBDh4dCkQgV/h97ibHXW8wOXRDdwJ40LvUp0xWi4SkQqH4Ks3RzkN7K3OfEJb9C0acKKzTj6rdWg+EyhYz4iyOhzD5RZJuuxmqSlJ5SoU6gcARoRKeeQd5BMRz3a4VrSBLXDdjcw9XAFXeEMw9S76VWpl1DHhpiNcupHgVghg5fb1Wnw0Gie0a8tJDhaI6C4I1XMnZqzrKHFuHUR+zoNDhrmbmd91Xxn/wCjCIpsjawhc43GU6lQuxBe7lkytJ8TFlQxDmFxjMBNhdxA5EjVFpdE8UE+IeOVcTlDtjLQNZCq1Ph/tqxebd1hdB0OW8nY2RKnAn1g0UwWsjvOeconaIklBxL6tCmaLchBN3NzS7zPToFS3uRjPkrop4vCtaXBrszZAB5fzedpWlxbhXepvhsOp03DIZFxBmTM2ErHNSoLFpygEBpFhNyZ5ytDhda4ECDrOkWgeEqvrWjFOd/YPwnBA9o+e8AQOhda3ur44ZTaLzmIvlkkoXYGkS4tyta11Sw+bXLHPQ+qzzxmpUb/AMTeTfmPV1Q38hCIx8I1lNRVyAtoZXd9uW5+c5Jb5AStbBYxmfuO0k20ERYe6xnYpg1uT+Z3ePK5Ks16bmNZUDh2lKplLNwNWnkWn6QtHGvJzQyO7SOg47WDajhLSS5sxoZAJv1+6FXxo7o5FkEiTEQQXcgCsHHcU7SoYbkki3jcSdwiU3vLO8WkNJAuAdoAE3v9E9bop5XezpgZQRQ70mSOUws/h2MqtH/ppuA5lod6SEapx1hqNBYaU2IMxfRxJJA/qocaR0wzRlo1sRxOo9gphxDAIDXQ8DwzC3kst9fsyCARrmky0mbZbWsrhp8kssjnsVJq43si3JVAzQJuCTHoRoUGux1IS5wcwmAZBcOrtEKrhCySzU7T62Qu2tDxAOs3b6jRXdrZytOLstPpMqATeNC07+SqPptcx0VbAH5iGu8p/RJtHLdpgbERPns8e6O2oPztbPOAQfUSD4oWhyrJ+mVsLwllRoqPzk2AL352fzNyiD4Ld7XJMuzAaGIJ/RAptBGWIBG1h7KGNxOcWFmENLxoefjB3RGkb1RY4ng6rY7zA4gHu96BtKfh1Nz3NFSp8tyBDZ8iokNLc2a9w1tyYG5J0k6BAHEhUa0WD2mOsTBlVXkhy3TNqriaZgthjQIkzc9eSyK3E8lXOKeYQGj5g6JJMQRANvRW+G1m9pLWh7pOXN8rQNXEbouJNNwL3ulx5CLfwp1Y2zMZxU55IcLyROjd7azpC2OFfFFOnmIk5oF7GOUFA4hiGsYxjKWWRIAEujm8rhOI8UmqR1j0WU3x7LWz2jFfGNE5Q0WA6KJ49RcZkLxlvFTzR2caI3WUXBCcLPZmYqg7WFI4ag7l67rx+n8QkbqwPidwI724V8o+GyeB6hivhulTaXueLAu28SvIeIV87nO5k+my0+LfFdSpTLMx71vLdYbnd1JydU3ZUY0dZwCpmw7ehLfQrSznYn1hYvwoJonvQA87TsN1sxzhax6BnKVqbDETO/8AhNlmxdEaAyfSFXzuNjBHmDCOyn3bcvoY1XMaCp1B08/sSrGGeA6Tld5gqpiG5gADACqtwG+f1VKjNykn0dHiOJnKAdDyMR5LNxhpmA0k85geipjAu3cw+qDiMGRAytJdIkRbr0VSbYub9GnRoTbUHzQG0jQqd3u7aAx0us8cKcNW5vEkfQ2WhTwgDBLS294dmHSeinY19u0LjPFHdg/vZnGBfXIT3rcv1WIyoXNkLdfgssuEG0XvM2hBpYeO7lDctoHLmrxt3sw+StWjIqMlhEXEn1hWOB1QcxqE5WgAmJPQAeAjyVzG4cU2doYyzlMamWnZVPh/CPqF2Vz6THQHGBlc0GQAD8xlXL6TRjCLywaJ/wDlaYdHZAt0DnSDHkhDi7Wuc2Glh3hrj0jMLLpaPAaJdDabnx+aq6AfBogK3+ApsMBlO37obH0TcpNF4/jKLs5nC1n1nClTDZdfM4usALut/W60qnwhViHVmkaGATI5X10W1SrNa6waD0bf2CJi8W4gACP5g4fa6ON9mnCEewIim0AmwAA5mBAAG5UXMc6/y8hyHU80PCcSqMdAyuJtmiY6AItbFVCe80nrcK1jsT+TFeCYotDbFxPXRBqYafP+7jdKhiJ1t/Mf0VmnXpkwSR7pcDT8kZdlXDU6dMEOpuPUPDWnyAsli8QxrXFuRsx+dr45yLTZRq4x2d2WMoJAJtMc03bseJNMTvEEnwVcZGDy4l5KdBro7z8wJs1ktHUGy2cPgv2TnEw0D5f0hZGYCqc+aD8pMwB+6RstXtWAXqN9fss1Gns2hOMlaZnNpHOWTcXaeYQmt/aODYnc9d7q1xCplNN4vLDB+iHhIAPQAnqSdE+LByjyojTxGQRbS8ddloUMZlZLgCRcSN9oWfRwpfVy7zJ8hKv/AIaXAcrn7IVl6D1sXUpUe0lt3Au1zaWvy6LyivjM1Qk7kn1K9M43Td2FS4jK7lyXlHZlc2d7RrBFsYpSGKVCClmXPZVGiMUkcZcLOzpg+6LCjeoVsxlXXP7oWXw49yVecbBaReiGdf8ACQ/YE83u+gW2Asr4Woxhmn94uPv/AEWvC7IfxRD7OGKO7DPblMZmEAhzTIvseREGx5IUwFItaRdoPsfULlNQ78C4EHKSL+3Pko1aoNg0Nj1VnG1c1RxJMkNkzf5Rv6IP4ef9w/8AYA/oqr0SR7Ii6k2mJk3/AETuwbos5p9QpNe0OAcYnp7eKai2xSkoq2SY68AElGqYcgXBCZ1ZuaKcBw/5HtpmekhV6XEi+o5j5zs1E5h5FaShw7M8WaOX+IenBEnbT9Si1MK17de9tFnR029VFlPVJ1VrGi1ze4tyiURLn0RfwYODXFheKcy06A/vxoVpU8ISzOIyxY/YDZUsJjiDAcWh1nAbjqr+KZSYwOAIJ1c0y3xjaeqpJCT9AA2wnfSd/BTbTVLF1gS0BwAJkEkfZWcRiBTpl5GbKJMbqbLK+PZULm9nIiSconlE9IVU8SxDTBM+IIWhSx9MMFTMWk7tPtG6g7jlpIL27kiDC6VGUUeTPLiyzdNrx1oq0+PvB7zfYfcI9P4oJNx6o1Ovh6ouwid9vUKFbg1E3E+RKPylf8s10wtLiVN0j5ZuYylDrspmzahHj15oFHg9ME3cEKpwnvWe7zAKOcWN4869Mu0eE5tHtcelj6Ky3hRaDAM8tvHmsYcBdqHj3H0SHD8SD3KsebvuqWSuiHhcu0b2EwJv2hqbnu/Qgi6zsfgHB7ZbAdBkxp5aeCu8KxGKaf2lQOGwAH1VrG8ScNQHeIhEnyRcIcZ0Y+KktY0Ns0mNdNVLCPHaNL2wyRmA3gfqtOpxpjW96kfEKtS4jSJh1pUxnUWjonjTmmZXFeIAVnlkgEmF03AMO2qCc0OMWPQKlVweHdo5sm94R6OEaPkuehsqdOOgjqbss8f4Ofw1a4MMd7BePih3SvUeIYR5pVAJEtO8zZedNaMrgvP+R2jrgZhoqBoq6YTZQuY0KJopDD2lXSwJ20+6UAFwbO4Ar9RlvJV8GywWjSoZ3tbzIHqVtFaM32dpwijkoUxp3R73VklEFgB5eiaei7kqVGZwtOzgYmNirz65qNJDWtDBNucgST5qk1qvYURSqn8rgGz1kEAei5I9mrKdAmCiOqGdJ+qiwWRWDVJDJUK9RrszWZhEaCzjznorVThrhUY6YDm5sj3NcQReXFtmjpqq0f3orBIDYMgu87dVrGWqMXiXJy8mVxirhy3MYe+e80uqBzj+9ItCv4LBU2NDmMDcwHMnwJN1OnSaPytB55RPqjB3Ln5Ik+TDFj4LbskTHRXOHVnsfIph/wDPpCiaIaJJynpc+SarxBsZaZcStYY77Ms2ZR0jRxoY9s9nTa65IaOXVZeHxVMmCL6d2/snZh35S8uHSTHj/hFwHFXUqRpsp0szr9pkgjwK0y8VVGOB5G3Zeq4Wm2nlNOHGD3hfX2VQ0wQQdDII6HZJtd7iXPJc46nmpFY3Z3JUc/U4c6iYjPTmRvl6EfdGrcdwzqZY/tGEiO60ObP1W21TDw0TYei0WSSVJnJL4eNz50ct8K0nlz5aRT2zAgTsWyuiNBWKdQOEz7E+wSfWY0XJH/Uj6pLDKrLXyMUfqmVyCBdRo1A7Qeyh/qCjnDJmbXFpWoHWgQB0hTW6N4yUlaKYARG2UjhkwoFPY6DCsBsqT3l7haAEctKVPOXZQBHMobsXFdlHiwBpkLNweGBha+Pw50I9FRZ3Vmwq3YSrRAcZA0TYAXOyrYnFyZTYSrdaynHikjGMJLI23o0K2IdsTC43H4YUiXH5XSJ5HZdeLrn/AIsinSPN9v1K5sitWdN7OOq4i9lD8SUAplyGlFluLKm3FlU5ThyAo6XAPloWvw3EhlZriJi48ea5jheOa0EOMbhbvDhnOeNbDw5reMtaM2tndYbHdoNIVjJ4rO4ZS7q0QV2RZkziYVvCsDwWl2Xccp5HkovwwtkcXTtBkeKLW4U9rZNh1IHsuZJmoncPe2LB3UEQrDOE1S2clvZUqRc3R/tZWH4uo/V5PhYJqvQbD/hAy7iCeQv6oOYuMqNJjdSSUd1SdNFQCBjr5KRvaEB7yBYSrgwrmND3WM2GyFsGRdgyG97yvt1RGANJDBrbvbfqgVKpcYMl06zFugWvguAVXkQ2x07wW3L0YfjS7M8UCTz6beQU3UzEnRdBS+CKx/MG+at0fgIR36vos3KPspSSOXo5dyRbYJsI4A3aTe5Jv7LsW/CGGb8zyfNE/wDFYNnlzKFJeP8AB8jkesQEPE4UVGFhm+4XZfj8JT/KD7qjxHjeGc0wwdIEKr/QW34OUpYHEMsyuGDnlkqvV4IHumvXqVDynKPRbOebiwN1UxmFLoLDDhz36dFb2QsUYrSI4bgtFt2U2yNzc+pVtUG1KwaWii10zfPHmlwPB1mB3bEXMgTmjzQ0l0LFOT7jRq0zCIH+CGAneQBJ2QbBWlMaYUaGZwnKQOamAmIiMIChVeGNKtBqmAirAxqnAxsq7+EkaWXRwmcwJcEwswhgcrZmT1XDfGNcuqRsBC9RrUAQuS4t8PB7iYWWWDqkUmeaOaoFq63E/CfJZtf4beFxuDLsw4Syq/U4W8bIbMG6dCpodj8Nwed45DVd1w/DaQsfgmBjZdfw/CroxQIky/hqYyqw1s6J6YUjVHX0XYjJnGB6k6oTqUklxmwmhEASSTANCSSSoCQMqUGOfjt4JJJgEbA28SrlHGZflc4eBKSSaYF1vH6sR2jvNKjxaobvqEQepTJKrFxRHFcQa5xOZx8LfVVziBycfMJ0kcmwoIyq7Zg/7H9Eqoc6xytGndE+5SSViAOrilkZc5reifH8SFJzQWkB2hsfZJJWkuDZx5MklmUb0XWp0kkjsHaiNSSQIkMQ6IBtyTgJJIBhGsRGBJJUiSNUOkBoF+aL2RGsJJJ0IDUCFkCSSkYOphGnZBqcJaUkkUhWU8R8PtVJ3w43WEkknjiHJhsNwcArVo4aEkkKKXQrD5E7HEaQkkq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2" name="Picture 8" descr="Resident_evil_vi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01913"/>
            <a:ext cx="6343650" cy="352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a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g.ifcdn.com/images/a384a7048c581a64a9b02e2a1b1ba2d3cdebe870ee479b82da52348def1e2e43_1.jpg"/>
          <p:cNvPicPr>
            <a:picLocks noChangeAspect="1" noChangeArrowheads="1"/>
          </p:cNvPicPr>
          <p:nvPr/>
        </p:nvPicPr>
        <p:blipFill>
          <a:blip r:embed="rId2" cstate="print"/>
          <a:srcRect b="36226"/>
          <a:stretch>
            <a:fillRect/>
          </a:stretch>
        </p:blipFill>
        <p:spPr bwMode="auto">
          <a:xfrm>
            <a:off x="1143000" y="1828801"/>
            <a:ext cx="6946792" cy="4297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all the hazards</a:t>
            </a:r>
            <a:endParaRPr lang="en-US" dirty="0"/>
          </a:p>
        </p:txBody>
      </p:sp>
      <p:pic>
        <p:nvPicPr>
          <p:cNvPr id="26626" name="Picture 2" descr="http://www.socaltrailriders.org/gallery/data/500/medium/HFS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79638"/>
            <a:ext cx="5715000" cy="419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systematic</a:t>
            </a:r>
            <a:endParaRPr lang="en-US" dirty="0"/>
          </a:p>
        </p:txBody>
      </p:sp>
      <p:pic>
        <p:nvPicPr>
          <p:cNvPr id="27650" name="Picture 2" descr="CDO (Alphabetical OCD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935162"/>
            <a:ext cx="3619500" cy="419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</a:t>
            </a:r>
            <a:r>
              <a:rPr lang="en-US" dirty="0" smtClean="0"/>
              <a:t>and after</a:t>
            </a:r>
            <a:endParaRPr lang="en-US" dirty="0" smtClean="0"/>
          </a:p>
          <a:p>
            <a:r>
              <a:rPr lang="en-US" dirty="0" smtClean="0"/>
              <a:t>Organized</a:t>
            </a:r>
          </a:p>
        </p:txBody>
      </p:sp>
      <p:pic>
        <p:nvPicPr>
          <p:cNvPr id="1026" name="Picture 2" descr="http://www.completingthesquarepictures.com/images/Slider%20Puzzle%20Mona%20Li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2" y="3048000"/>
            <a:ext cx="2352675" cy="2352675"/>
          </a:xfrm>
          <a:prstGeom prst="rect">
            <a:avLst/>
          </a:prstGeom>
          <a:noFill/>
        </p:spPr>
      </p:pic>
      <p:pic>
        <p:nvPicPr>
          <p:cNvPr id="1028" name="Picture 4" descr="https://encrypted-tbn0.gstatic.com/images?q=tbn:ANd9GcTBF0MbrMUKHyGO_Z5H0sMWNY3TPiuwDDr7F6c36UBhixIQi0H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86000"/>
            <a:ext cx="2381250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Picture quality</a:t>
            </a:r>
          </a:p>
          <a:p>
            <a:r>
              <a:rPr lang="en-US" dirty="0" smtClean="0"/>
              <a:t>Take more pictures than you think you need</a:t>
            </a:r>
          </a:p>
          <a:p>
            <a:r>
              <a:rPr lang="en-US" dirty="0" smtClean="0"/>
              <a:t>Have extra SD cards</a:t>
            </a:r>
          </a:p>
          <a:p>
            <a:endParaRPr lang="en-US" dirty="0"/>
          </a:p>
        </p:txBody>
      </p:sp>
      <p:pic>
        <p:nvPicPr>
          <p:cNvPr id="28674" name="Picture 2" descr="http://cdn2-b.examiner.com/sites/default/files/styles/image_content_width/hash/37/77/images,%20Thomas%20Byers.jpg?itok=CHWoDku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0"/>
            <a:ext cx="3028950" cy="3028950"/>
          </a:xfrm>
          <a:prstGeom prst="rect">
            <a:avLst/>
          </a:prstGeom>
          <a:noFill/>
        </p:spPr>
      </p:pic>
      <p:pic>
        <p:nvPicPr>
          <p:cNvPr id="28676" name="Picture 4" descr="http://howtophotographyourlife.com/wp-content/uploads/2012/11/stephen-wright-type1.jpg"/>
          <p:cNvPicPr>
            <a:picLocks noChangeAspect="1" noChangeArrowheads="1"/>
          </p:cNvPicPr>
          <p:nvPr/>
        </p:nvPicPr>
        <p:blipFill>
          <a:blip r:embed="rId3" cstate="print"/>
          <a:srcRect r="42041" b="1687"/>
          <a:stretch>
            <a:fillRect/>
          </a:stretch>
        </p:blipFill>
        <p:spPr bwMode="auto">
          <a:xfrm>
            <a:off x="4953000" y="3429000"/>
            <a:ext cx="2836426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the best 1 or 2 samples</a:t>
            </a:r>
          </a:p>
          <a:p>
            <a:r>
              <a:rPr lang="en-US" dirty="0" smtClean="0"/>
              <a:t>Sample in the proper order</a:t>
            </a:r>
            <a:endParaRPr lang="en-US" dirty="0"/>
          </a:p>
        </p:txBody>
      </p:sp>
      <p:pic>
        <p:nvPicPr>
          <p:cNvPr id="25602" name="Picture 2" descr="http://media-cdn.tripadvisor.com/media/photo-s/03/16/d1/73/so-many-cho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819400"/>
            <a:ext cx="5238750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container (how am I going to acquire the sample)</a:t>
            </a:r>
          </a:p>
        </p:txBody>
      </p:sp>
      <p:pic>
        <p:nvPicPr>
          <p:cNvPr id="4" name="Picture 4" descr="Crane Accident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2925763"/>
            <a:ext cx="4267200" cy="3200400"/>
          </a:xfrm>
          <a:prstGeom prst="rect">
            <a:avLst/>
          </a:prstGeom>
          <a:noFill/>
        </p:spPr>
      </p:pic>
      <p:pic>
        <p:nvPicPr>
          <p:cNvPr id="5" name="Picture 6" descr="Crane Acciden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1" y="2925764"/>
            <a:ext cx="4267199" cy="3200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I reach the sample</a:t>
            </a:r>
            <a:endParaRPr lang="en-US" dirty="0"/>
          </a:p>
        </p:txBody>
      </p:sp>
      <p:pic>
        <p:nvPicPr>
          <p:cNvPr id="30722" name="Picture 2" descr="http://www.beheadingboredom.com/wp-content/uploads/2013/10/deer-with-basketball-stuck-in-antl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09800"/>
            <a:ext cx="5905500" cy="4429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242</Words>
  <Application>Microsoft Office PowerPoint</Application>
  <PresentationFormat>On-screen Show (4:3)</PresentationFormat>
  <Paragraphs>61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Sampling refresher</vt:lpstr>
      <vt:lpstr>Site characterization</vt:lpstr>
      <vt:lpstr>Site characterization</vt:lpstr>
      <vt:lpstr>Site characterization</vt:lpstr>
      <vt:lpstr>Pictures</vt:lpstr>
      <vt:lpstr>Pictures</vt:lpstr>
      <vt:lpstr>Sample selection</vt:lpstr>
      <vt:lpstr>Sample characterization</vt:lpstr>
      <vt:lpstr>Sample characterization</vt:lpstr>
      <vt:lpstr>Sample characterization</vt:lpstr>
      <vt:lpstr>Sample characterization</vt:lpstr>
      <vt:lpstr>Sample characterization</vt:lpstr>
      <vt:lpstr>Radiation</vt:lpstr>
      <vt:lpstr>pH</vt:lpstr>
      <vt:lpstr>pH</vt:lpstr>
      <vt:lpstr>pH</vt:lpstr>
      <vt:lpstr>5 gas</vt:lpstr>
      <vt:lpstr>M8</vt:lpstr>
      <vt:lpstr>Starch iodide (oxidizer)</vt:lpstr>
      <vt:lpstr>Chemical, biological or radiation?</vt:lpstr>
      <vt:lpstr>Chemicals</vt:lpstr>
      <vt:lpstr>Biologicals</vt:lpstr>
      <vt:lpstr>Time for a demonstration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sampling</dc:title>
  <dc:creator>Gailey</dc:creator>
  <cp:lastModifiedBy>Gailey</cp:lastModifiedBy>
  <cp:revision>4</cp:revision>
  <dcterms:created xsi:type="dcterms:W3CDTF">2014-03-31T02:52:32Z</dcterms:created>
  <dcterms:modified xsi:type="dcterms:W3CDTF">2014-04-01T06:09:00Z</dcterms:modified>
</cp:coreProperties>
</file>